
<file path=[Content_Types].xml><?xml version="1.0" encoding="utf-8"?>
<Types xmlns="http://schemas.openxmlformats.org/package/2006/content-types">
  <Default Extension="emf" ContentType="image/x-emf"/>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ink/inkAction1.xml" ContentType="application/vnd.ms-office.inkAction+xml"/>
  <Override PartName="/ppt/ink/inkAction2.xml" ContentType="application/vnd.ms-office.inkAction+xml"/>
  <Override PartName="/ppt/ink/inkAction3.xml" ContentType="application/vnd.ms-office.inkAction+xml"/>
  <Override PartName="/ppt/ink/inkAction4.xml" ContentType="application/vnd.ms-office.inkAction+xml"/>
  <Override PartName="/ppt/ink/inkAction5.xml" ContentType="application/vnd.ms-office.inkAction+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72" r:id="rId2"/>
    <p:sldId id="273" r:id="rId3"/>
    <p:sldId id="275" r:id="rId4"/>
    <p:sldId id="283" r:id="rId5"/>
    <p:sldId id="279" r:id="rId6"/>
    <p:sldId id="286" r:id="rId7"/>
    <p:sldId id="277" r:id="rId8"/>
    <p:sldId id="281" r:id="rId9"/>
    <p:sldId id="280" r:id="rId10"/>
    <p:sldId id="274" r:id="rId11"/>
    <p:sldId id="285" r:id="rId12"/>
    <p:sldId id="284" r:id="rId13"/>
  </p:sldIdLst>
  <p:sldSz cx="12192000" cy="6858000"/>
  <p:notesSz cx="6858000" cy="9144000"/>
  <p:defaultText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3" d="100"/>
          <a:sy n="83" d="100"/>
        </p:scale>
        <p:origin x="828"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ink/inkAction1.xml><?xml version="1.0" encoding="utf-8"?>
<iact:actions xmlns:iact="http://schemas.microsoft.com/office/powerpoint/2014/inkAction" lengthUnit="cm" timeUnit="ms">
  <inkml:definitions xmlns:inkml="http://www.w3.org/2003/InkML">
    <inkml:context xml:id="ctx0">
      <inkml:inkSource xml:id="inkSrc0">
        <inkml:traceFormat>
          <inkml:channel name="X" type="integer" max="1600" units="cm"/>
          <inkml:channel name="Y" type="integer" max="900" units="cm"/>
          <inkml:channel name="T" type="integer" max="2.14748E9" units="dev"/>
        </inkml:traceFormat>
        <inkml:channelProperties>
          <inkml:channelProperty channel="X" name="resolution" value="41.88482" units="1/cm"/>
          <inkml:channelProperty channel="Y" name="resolution" value="42.05608" units="1/cm"/>
          <inkml:channelProperty channel="T" name="resolution" value="1" units="1/dev"/>
        </inkml:channelProperties>
      </inkml:inkSource>
      <inkml:timestamp xml:id="ts0" timeString="2020-05-07T23:02:31.075"/>
    </inkml:context>
    <inkml:brush xml:id="br0">
      <inkml:brushProperty name="width" value="0.08819" units="cm"/>
      <inkml:brushProperty name="height" value="0.35278" units="cm"/>
      <inkml:brushProperty name="color" value="#C00000"/>
      <inkml:brushProperty name="tip" value="rectangle"/>
      <inkml:brushProperty name="rasterOp" value="maskPen"/>
    </inkml:brush>
  </inkml:definitions>
  <iact:action type="add" startTime="96037">
    <iact:property name="dataType"/>
    <iact:actionData xml:id="d0">
      <inkml:trace xmlns:inkml="http://www.w3.org/2003/InkML" xml:id="stk0" contextRef="#ctx0" brushRef="#br0">11093 6836 0,'-28'0'121,"0"0"-113,-28 0-2,28 0 2,-28 28 2,-28 0-2,28-28 0,0 0 0,0 0 0,28 0 0,0 0 0,0 0-1,0 0 2,-28 0 7,28 0-8,0 0 0,0 0 0,-28 0 0,28 0 0,0 0 0,-28 0 0,0 0 0,0 0 0,0 0 0,0 0 0,0 0 0,-28 0 0,28 0 0,-56 0-2,-28 0 2,27 0 2,-27 0-2,28 0 0,-56 0 0,28 0 0,-28 0 0,28 0 0,-28 0 0,28 0 0,0 0 0,28 0 0,-28 0 0,0 0 0,56 0 0,0 0 0,28 0 0,-28 0 0,0 0 0,28 0 0,0 0 0,0 0 1,27 0-4,-27 0 5,28 0-2,0 0 0,0 0 0,0 0 0,0 0 0,0 0 0,0 0 0,0 0 0,-28 0 0,0 0 0,-28 0 0,0 0 0,-28 0 0,28 0 0,28 0 0,-28 0 0,0 0 0,0 0 0,0 0 0,-28 0 0,28 0 0,0 0 0,28 0 0,-28 0 0,0 0 0,0 0 0,28 0 0,-28 0-2,0 0 4,0 0-2,0 0 0,0 0 0,-1 0 0,1 0 0,28 0 0,0 28 0,-28-28 0,28 0-2,0 0 4,0 0-4,28 0 4,0 0-2,0 0 0,0 0 48,0 0-24,0 0-24,-28 0-1,-28 0 2,-28 0-1,56 0 0,-28 0 0,28 0 0,-56 0 0,0 0 0,0 0 0,0 0 0,28 0 0,28 0 0,0 0 0,-28 0 0,56 0 0,0 28 0,-28-28 0,28 0 0,0 0 8,0 0-9,0 0 2,0 0-1,0 0-2,-28 0 4,0 0-2,-56 28 0,55-28 0,-27 0 0,-56 0 0,0 28 0,84-28 0,-28 0-2,0 0 4,0 28-2,28-28 0,0 0 0,28 28 1,0-28 13,0 0 3,0 0 0,0 0-18,0 0 2,0 0 7,0 0 1,0 0-11</inkml:trace>
    </iact:actionData>
  </iact:action>
  <iact:action type="add" startTime="106189">
    <iact:property name="dataType"/>
    <iact:actionData xml:id="d1">
      <inkml:trace xmlns:inkml="http://www.w3.org/2003/InkML" xml:id="stk1" contextRef="#ctx0" brushRef="#br0">19217 12523 0,'0'28'97,"84"0"-91,56 28 4,-56-56-2,28 56 1,0-56-4,-28 28 6,28 0-4,56-28 1,-56 0 0,28 0-2,-56 0 4,28 0-2,28 0 0,-56 0 0,0 0 0,-28 0 0,28 0 0,29 0 0,27 0 0,-28 0 0,0 0 0,0 0 0,28 0 0,28 0-2,-28 0 4,28 0-2,-28 0 0,56 0 0,28 0 0,-84 0 0,28 0 0,-28 0 0,29 0-2,-29 0 4,-28 0-2,0 0 0,28 0 0,-28 0 0,-28 0 0,0 0 0,0-28 0,-28 28 0,0 0 0,28 0-2,-28 0 4,0 0-3,28 0 2,-28 0-1,28 0 0,0-28 0,0 28 0,0 0 0,0 0 0,0 0 0,28 0 0,28 0 0,-56-28 0,29 28-2,-1 0 4,0 0-2,0 0 0,-28 0 0,28 0 0,0 0 0,-28 0 0,28 0 0,0 0 0,-28 0 0,0 0 0,0 0 0,0 0 0,-28 0 0,28 0 0,0 0 0,0 0 0,0 0 0,28 0-2,-28 0 4,56 0-2,0 0 0,-28 0 0,29 0 0,-29 0 0,0 0 0,0 0-1,-28 0 2,28 0-1,-28 0 0,0 0 0,28 0 0,0 0 0,-28 0 0,0 0 0,0 0 0,0 0 0,0 0 0,-28 0 0,56 0 0,0 0-2,-28 0 4,28 0-2,0 0 0,-28 0-2,28 0 4,-27 0-2,27 0 0,-28 0 0,0 0 0,0 0 0,-28 0 0,-28 0 0,28 0 0,-28 0 0,0-28 0,28 28 0,-28-28 2,28 28-4,-28 0 2,0-28 0,28 28 0,0 0 0,0 0 0,0-28 0,0 28 7</inkml:trace>
    </iact:actionData>
  </iact:action>
  <iact:action type="add" startTime="108557">
    <iact:property name="dataType"/>
    <iact:actionData xml:id="d2">
      <inkml:trace xmlns:inkml="http://www.w3.org/2003/InkML" xml:id="stk2" contextRef="#ctx0" brushRef="#br0">10225 14064 0,'-28'0'40,"0"0"-22,0 0-13,-28 0 5,28 0 6,0 0-10,0 0 4,0 0-2,-28 0 0,28 0 0,-28 0 0,-28 0 0,28 0 0,0 28 0,-28-28 0,56 0 0,0 0 0,-29 28 0,1-28 0,28 0 0,-28 0 0,0 0 0,0 0 0,0 0 0,-28 0 0,28 0-2,-28 0 4,0 0-2,0 0-1,0 0 0,0 0 3,0 0-2,0 0-2,0 0 2,28 0 2,-56 0-4,28 0 4,0 0-2,-28 0 0,28 28 0,0-28 0,-28 0 0,28 0 0,-28 0-2,28 0 4,28 0-2,0 0 0,-29 0 0,57 0 0,-28 0 0,0 0 0,28 0 0,-56 0 0,28 0 0,-28 0 0,28 0 0,0 0 0,-28 0 0,28 0-2,0 0 4,0 0-2,-28 0 0,28 0 0,-28 0 0,28 0 0,0 0 0,0 0 0,28 0 0,0 0 0,0 0 0,-56 0 0,28 0 0,0 0 0,0 0 0,-56 0 0,28 0 0,-28 0 0,0 0 0,0 0 0,28 0 0,28 28 0,-28-28-2,27 28 5,-55-28-3,28 0-1,0 0 1,-28 0 0,0 0-2,0 0 4,28 0-2,0 0 0,0 0 0,-28 0 0,56 0-2,-56 0 4,56 0-2,-28 0 0,0 0 0,0 28 0,0-28 0,28 0 0,-28 0 0,0 0 0,0 0 0,0 0 0,0 0 0,0 0 0,56 0 0,-28 0 0,-28 0 0,27 0 0,1 0 0,28 0-2,-56 0 4,56 0-2,0 0 0,0 0 0,0 0 0,0 0-2,0 0 2,-28 0 16,28 0-14,0 0 7,0 0-11,0 0 3,0 0 5</inkml:trace>
    </iact:actionData>
  </iact:action>
</iact:actions>
</file>

<file path=ppt/ink/inkAction2.xml><?xml version="1.0" encoding="utf-8"?>
<iact:actions xmlns:iact="http://schemas.microsoft.com/office/powerpoint/2014/inkAction" lengthUnit="cm" timeUnit="ms">
  <inkml:definitions xmlns:inkml="http://www.w3.org/2003/InkML">
    <inkml:context xml:id="ctx0">
      <inkml:inkSource xml:id="inkSrc0">
        <inkml:traceFormat>
          <inkml:channel name="X" type="integer" max="1600" units="cm"/>
          <inkml:channel name="Y" type="integer" max="900" units="cm"/>
          <inkml:channel name="T" type="integer" max="2.14748E9" units="dev"/>
        </inkml:traceFormat>
        <inkml:channelProperties>
          <inkml:channelProperty channel="X" name="resolution" value="41.88482" units="1/cm"/>
          <inkml:channelProperty channel="Y" name="resolution" value="42.05608" units="1/cm"/>
          <inkml:channelProperty channel="T" name="resolution" value="1" units="1/dev"/>
        </inkml:channelProperties>
      </inkml:inkSource>
      <inkml:timestamp xml:id="ts0" timeString="2020-05-07T23:02:31.075"/>
    </inkml:context>
    <inkml:brush xml:id="br0">
      <inkml:brushProperty name="width" value="0.08819" units="cm"/>
      <inkml:brushProperty name="height" value="0.35278" units="cm"/>
      <inkml:brushProperty name="color" value="#C00000"/>
      <inkml:brushProperty name="tip" value="rectangle"/>
      <inkml:brushProperty name="rasterOp" value="maskPen"/>
    </inkml:brush>
  </inkml:definitions>
  <iact:action type="add" startTime="40255">
    <iact:property name="dataType"/>
    <iact:actionData xml:id="d0">
      <inkml:trace xmlns:inkml="http://www.w3.org/2003/InkML" xml:id="stk0" contextRef="#ctx0" brushRef="#br0">24343 7172 0,'-56'0'97,"28"0"-90,-28 0 9,28 0-7,-28 0-2,28 0 3,-56 0-4,56 28 4,-28-28-2,28 0 0,0 0 0,-28 0 0,-28 0 0,0 0 0,28 0 0,-28 28-2,-28-28 4,-57 0-3,57 0 1,-28 0 1,28 0-1,-84 0-1,84 0 2,-84 0-1,56 0 0,-28 0 0,28 0 0,28 0-1,-56 0 1,56 0 1,0 0-1,0 0-1,0 0 1,-57 0 0,57 0 1,-28 0-2,-28 0 2,56 0-3,-28 0 4,-28 0-2,56 0-1,0 0 2,0 0-1,28 0-1,-28 0 2,56 0-2,-28 0 2,0 0-2,28 0 1,0 0 0,-28 0 1,28 0-2,0 0 1,-28 0 1,0 0-3,0 0 4,-28 0-2,-1 0 0,1 0-2,0 0 4,-56 0-4,56 0 4,28 0-2,-28 0 0,28 0-1,0 0 2,0 0-1,28 0 0,0 0-1,0 0 2,0 0-1,28 0 0,-28 0-1,0 0 2,0 0-3,0 0 4,0 0-2,0 0 0,0 0 0,-28 0-1,56 0 2,-28 0-2,28-28 2,-56 28-2,28 0 2,28 0-2,0-28 2,0 28 7,28-28 16,0 0-24,-28 0 7,28 0-6,0 0-1,-28 28-2,0-28 2,28-28 8,-28 28 2,28 0-10,0 0 0,0 0-2,0 0 4,0 0-3,0-28 10,0 28 15,0 0-24,0 0 0,0 0 8,0 0-8,0 0 6,0 0 4,0 0 6,0 0-1,0-28-6,28 0-1,0 56-8,28-28 1,-28-28-2,0 56 7,0-28-3,-28 0-4,56 28 10,-28-28-3,0 0-5,0 28-3,0-28 5,0 28-6,0 0 5,28-28-2,-28 28 7,28 0-6,0 0-1,-28 0 0,28-28-2,0 28 4,0 0-4,28 0 4,-56 0-2,0 0 0,56 0-1,-28-29 2,28 29-1,-56 0 0,28-28 0,28 28 0,-28 0 0,28 0 0,0 0-2,0 0 4,28 0-2,-28 0 0,0 0-2,0 0 4,28 0-2,-56 0 0,57 0 0,27 0 0,-84 0 0,56 0-2,28 0 4,-56 0-4,56 0 4,-56-28-4,28 28 4,-28 0-2,0 0 0,0 0 0,28 0 0,-56 0 0,28 0 0,0 0 0,0 0 0,0 0-1,0 0 2,0 0-1,0 0-2,0 0 4,0 0-2,-28 0 0,28 0 0,-56 0 0,57 0 0,-29 0 0,0 0 0,0 0 0,0 0 0,0 0 0,0-28 0,28 28 8,28 0-8,-28 0 0,0 0 0,56 0-2,-56 0 4,28 0-3,-28 0 0,0 0 3,0 0-2,0 0-2,-56 0 4,56 0-2,-28 0 0,0 0-2,0 0 4,0 0-2,0 0 0,0 0 0,-28 0 0,28 0 0,0 0 0,-28 0-2,56 0 4,-56 0-2,56 0 0,29 0 0,-29 0 0,28 0 0,0 0 0,0 0-2,-28 28 4,0 0-2,28-28 0,-28 28 1,28-28-2,-56 0 1,28 0 0,-28 0 0,28 29 0,-28-1 0,-28-28 0,28 0-2,0 28 4,-28-28-2,0 0 0,0 28 8,0-28 32,-28 28-8,28 0-26,-28 0-6,0 0 2,28 0-2,-28 0 0,0 0 8,0 0-8,0 0 0,0 0 0,28-28 0,-28 28 0,0 0 0,0 0 0,0 0 7,0 0 2,0 0-1,0 0-8,0 0 0,0 0 16,0 0-16,0 0 8,0 0 0,0 0 0,-28 0-10,0-28 10,0 28-5,0-28-6,28 28 5,-56-28-2,28 28 0,0-28 0,0 28 8,0-28-8,0 0 0,0 0 0,-28 0 8,28 0 0,0 0-2,0 0-4,0 28-4,-28-28 4,0 0-2,28 28 0,-28-28 0,0 0 0,56 28-2,-56-28 4,28 28-2,0-28 8,0 0-8</inkml:trace>
    </iact:actionData>
  </iact:action>
  <iact:action type="add" startTime="48103">
    <iact:property name="dataType"/>
    <iact:actionData xml:id="d1">
      <inkml:trace xmlns:inkml="http://www.w3.org/2003/InkML" xml:id="stk1" contextRef="#ctx0" brushRef="#br0">28741 6640 0,'-28'0'57,"-28"0"-42,0 0 1,28 0-8,-28 0 2,-28 0-3,56 0 1,-28 28-1,0-28 3,0 0-2,-28 0 0,28 0-2,-28 0 4,56 0-4,-57 0 3,29 0-2,0 28 3,0-28-2,-28 28 1,0-28-2,0 0 1,-28 0 0,28 0 0,0 28 0,-28-28 0,0 28 1,0-28-2,-28 0 1,28 0 0,28 0 0,0 0 0,-28 28 0,28 0 0,0 0 1,28-28-3,0 0 3,0 0-2,-28 0 2,0 28-3,28-28 4,0 0-2,0 0-2,-29 28 4,1-28-2,-28 28 1,-56-28-4,56 0 5,-28 0-4,28 0 4,-56 0-2,28 0-2,-56 0 4,56 0-2,-56 0 0,0 0 0,-28 0-1,28 0 2,27 0-3,1 0 4,0 0-2,-28 0 0,0 0-2,0 0 4,56 0-2,0 0 0,-28 0-2,56 0 4,0 0-2,0 0-2,28 0 4,-28 0-4,0 0 4,0 0-2,-1 0-2,1 0 2,0 0 1,0 0 0,0 0-3,28 0 4,-28 0-2,-56 0 0,56 0 0,0 0 0,0 0 0,-28 0 0,-28 0 0,28 0 0,-28 0 0,56 0 0,28 0 0,-56 0 0,28 0 0,-1 0 0,29 0 0,-28-28 0,-28 28 0,0-28 1,28 28-2,0 0 1,-56 0 0,28 0 0,28 0 0,-56 0 0,84 0 0,-56 0 0,0 0-2,28 0 4,-56 0-2,-28-28 0,84 28 0,-29 0 0,-27 0 0,56 0 0,-28 0-2,-28 0 2,56-28 2,0 28-2,28 0-2,0 0 4,0 0-4,0 0 4,0 0-2,28 0 0,0 0 0,-28 0-2,0 0 4,56 0-2,-28 0 0,0 0 0,28 0 0,-84-28 0,28 0 0,0 28 0,0 0 0,-28 0 0,-1-28 0,29 28 0,-56 0 0,28 0 0,0 0 0,0 0 0,0 0 0,28 0 0,-28 0 0,28 0 0,-28 0 0,56 0 0,-28 0 0,28 0 0,-28 0 0,28 0 0,-28 0 0,28 0 0,28 0-2,-56 0 4,28 0-2,28 0 0,0 0 0,0 0 0,-28 0 0,0 0 0,0 0 0,28 0 0,-28 0-2,-28 0 4,56 0-4,-28 0 4,27 0-2,-55 0 0,28 0-2,-28 0 4,28 0-2,0 0-2,0 0 4,-28 0-2,28 0 0,-28 0 0,0 0 0,0 0 0,-28 0 0,28 0 0,0 0 0,0 0-2,-28 0 4,28 0-2,-28 0 0,28 0 0,0 0 0,0 0 0,0 0 0,28 0 0,-28 0 0,0 0 0,0 0 0,0 0 0,28 0 0,-29 0 0,1 0 0,0 0 0,28 0 0,0 0 0,0 0-2,28 0 2,0 0 2</inkml:trace>
    </iact:actionData>
  </iact:action>
  <iact:action type="add" startTime="94631">
    <iact:property name="dataType"/>
    <iact:actionData xml:id="d2">
      <inkml:trace xmlns:inkml="http://www.w3.org/2003/InkML" xml:id="stk2" contextRef="#ctx0" brushRef="#br0">8432 7536 0,'28'0'74,"0"0"-68,0 0 11,28 0-2,0-28-5,-28 28-2,28 0 0,28 0 0,0 0 0,0 0-2,-28 0 4,28 0-4,-28 0 2,0 0 0,-28 0 2,0 0-4,28 0 3,-28 0 8,0 0 15,0 0-8,0 0-16,0 0 0,29 0 8,-1 0-8,28 0 0,0 0-1,0 0 2,-28 0-1,28 0-2,-28 0 4,28 0-2,-28 0 0,0 0-2,0 0 4,-28 0-4,0 0 4,0 0-2,0 0 7,0 0 0,28 0 3,-28 0-3,0 0-6,0 0-2,28 0 2,-28 0-1,0 0-2,0 0 4,28 0-2,-28 28 0,28-28 0,-28 0 0,56 0 0,-56 0 8,28 0-8,-28 0 8,0 28-8,0-28 0,0 0 0,28 0 8,0 0-8,0 28 6,-28-28 5,0 0-3,0 0-9,0 0 1,0 0 0,0 0 16,28 0-8,-28 0 0,0 0-10,0 0 4,0 0-2,0 0 0,28 28 0,-28-28 8,29 0-8,-29 0 0,0 0 0,28 28 0,0-28 0,-28 0 0,28 0 8,-28 0-8,28 0 0,0 28 0,-28-28 0,28 0 0,28 0 0,0 0 0,-28 0 0,0 0 0,28 0 0,-28 0 0,28 0 0,-28 28 0,-28-28 0,56 0 0,0 0-2,-28 0 4,0 0-2,0 28-2,0-28 4,0 0-2,28 0 0,-28 0 0,-28 0 0,0 0 0,28 28-2,0-28 4,-28 0-2,0 0 0,28 0-2,0 0 4,-28 0-2,28 0 0,-28 28 0,56-28 0,-28 0 0,1 0 0,-1 0 0,0 28-2,0-28 4,28 0-4,-28 0 4,0 0-2,0 0 0,0 0 0,0 0 0,0 0-2,28 28 4,0-28-2,-28 0 0,0 28-2,28-28 2,0 0 2,-28 0-2,0 0 0,28 0 0,-28 0 0,28 0-2,-28 0 4,28 0-2,0 0 0,-56 0 0,28 0-2,0 0 4,0 0-2,0 0 0,-28 0 0,0 0 0,28 0 0,0 0 0,-28 0 0,0 0 0,0 0 0,28 0 0,0 0 0,0 0 8,1 0-8,-1 0 0,0 0 0,28 0 0,-28 0 0,0 0 0,28 0 0,0 0 0,0 0 0,-28 0 0,28 0 0,-28 0 0,0 0 0,-28 0-2,28 0 4,0 28-2,28-28 0,-28 0 0,0 0 0,0 0-2,0 0 4,0 0-2,28 0 0,-28 0-2,0 0 4,0 0-2,0 0 0,28 0 0,-28 0 0,28 0 0,-56 0 0,56 0 0,-56 0 0,28 0-2,-28 0 4,28 0-2,28 0-2,1 0 4,-1 0-4,-28 0 4,0 0-2,0 0 0,0 0 0,28-28 0,-56 28 0,56 0 0,0 0-2,-28 0 4,-28 0-2,28 0 0,-28 0 0,28 0 0,-28 0 0,0 0 0,0 0 0,28 0 0,0 0 0,-28 0 0,0 0 0,56 0 0,-56 0 0,28 0 0,0 0 0,0 0 0,0 0 0,28 0 0,-28 0 0,0 0 0,0 0 0,-28 0 0,28 0 0,0 0 0,0 0 0,-28 0-2,28 0 4,0 0-2,0 0 0,0 0-2,-28 0 4,28 0-2,0 0 0,1 0 0,-1 0 0,0 0-2,0 0 2,0 0 0,-28 0 2,56 0-2,-28 0 0,0 0 0,0 0 0,0 0-2,0 0 4,0 0-2,28 0 0,-28 0 0,0 0 0,0 0 0,-28 0-2,28 0 4,0 0-2,-28 0 0,0 0 0,28 0 0,-28 0 0,28 0 0,28 0 0,-28 0 0,28 0 0,-28 0 0,28 0 0,-28 0 0,28 0 0,28 0-2,-28 0 4,0 0-2,0 0 0,0 0 0,-28 0 0,29 0 0,-29 0 0,0-28 0,0 28 0,-28-28-2,28 28 4,0 0-4,0 0 4,0 0-2,-28 0 0,0-28-2,0 28 2,0 0 2,28 0-2,-28-28-2,0 28 4,0 0-2,0 0-2,0 0 4,28 0-2,0 0 0,0 0 0,0 0 0,-28 0 0,56 0 0,-28 0 0,0 0 0,-28 0 0,28 0 0,0 0 0,0 0 0,0 0 0,-28 0 0,28 0 0,0 0 0,0 0 0,0 0 0,0 0 0,0 0 0,0 0 0,0 0 0,-28 0 0,28 0 0,-28 0 0,28 0-2,28 0 4,0 0-4,-27 0 4,-1 0-2,-28 0 0,28 0-2,0 0 4,0 0-2,0 0 0,-28 0 0,0 0 0,28 0 0,0 0 0,-28 0 0,0 0 0,28 0 0,-28 0 0,0 0-2,0 28 4,0-28-2,28 0 0,-28 0-2,28 0 4,-28 0-2,28 0 0,0 0 0,-28 0-2,28 0 4,0 0-2,0 0 0,0 0 0,0 0 0,0 0-2,28 0 4,-28-28-4,28 28 4,-28 0-2,28 0-2,-28 0 2,-28 0 2,28 0-2,28 0 0,-56-28 0,0 28 0,0 0 0,28 0 8,-28 0 0,0 0 1,0 0-10,0 0 1,28 0-2,-28 0 12,29 0-10,-29 0-2,28 0 12,28 0-10,-28 0 0,-28 0 0,0 0 0,0 0 0,0 0 0,0 0 0,0 0 0,0 0 0,0 0-2,0 0 12,56 0-10,-56 0 0,0 0 0,0 0-2,56 0 4,-28 0-3,-28 0 2,0 0-1,0 0 0,0 0 0,0 0 0,28 0 0,0 0 8,-28 0-8,0 0 8,0 0-10,0 0 4,0 0-2,0 0 0,0 0-2,28 0 4,-28 0-4,0 0 4,28 0-2,0 0 0,0 0 0,0 0 6,-28 0-4,56 0-2,0 0 0,28 0 0,-84 0 0,28 0 0,-28 0 0,28 0-2,28 0 4,-28 0-2,0 0 0,-27 0-2,-1 0 4,28 0-2,-28 0 0,28 0 8,-56-28-10,28 28 4,28 0-2,0 0 0,-28 0 0,28 0-2,0 0 4,-28 0-2,28 0 0,0 0 0,28 0-2,-56 0 4,28 0-2,28 0 0,-28 0 0,0 0 0,0 0 0,-28 0 6,0 0-4,0 0 6,0 0-8,0 0 0,28 0 0,-28 0 0,28 0 0,-28 0-2,56 0 4,-56 0-2,0 0 0,0 0 8</inkml:trace>
    </iact:actionData>
  </iact:action>
  <iact:action type="add" startTime="99735">
    <iact:property name="dataType"/>
    <iact:actionData xml:id="d3">
      <inkml:trace xmlns:inkml="http://www.w3.org/2003/InkML" xml:id="stk3" contextRef="#ctx0" brushRef="#br0">2241 8209 0,'28'0'98,"0"0"-92,28 0 4,-28 0-2,0 0 0,28 0-2,-28 0 4,0 0-2,1 0 0,-1 0-1,28 0 1,0 0-1,-28 0 1,28 0 1,-28 0 0,56 0-2,-28 0 0,0 0 2,28 0-1,0 0 1,-28 0-1,28 28 0,-28-28-1,28 28 3,0-28-3,-28 0-1,28 0 4,-28 0-2,56 0 0,-28 0 0,28 0-1,-56 0 2,56 0-1,-28 0 0,0 0 0,0 0 0,0 0-2,28 0 4,-28 0-2,28 0 0,1 28 0,-1-28 0,-28 0 0,28 0 0,-28 0-2,28 0 4,-28 0-4,0 0 3,-28 0 0,28 0-1,-28 0 0,28 0 0,-28 0 0,0 0 0,-28 0 0,56 0 0,-56 28 0,0-28-2,0 0 4,0 0-2,0 0-2,0 0 4,0 0-2,0 28 0,28-28-2,-28 0 4,0 0-2,28 0 0,0 0 0,-28 0 0,0 0-2,0 0 4,28 0-2,-28 0 0,28 0 0,-28 0 0,56 0-2,-28 0 4,-28 0-2,28 0 0,0 0-2,1 0 2,-29 0 2,28 0-2,-28 0 0,28 0 0,-28 28 0,0-28 0,28 0-2,28 0 4,-56 0-2,0 0 0,0 0 0,28 0 0,-28 0 0,28 28 0,-28-28 0,28 0 0,0 0 0,28 0 0,-28 0-2,0 0 4,0 0-2,0 0 0,-28 0-2,0 0 4,0 0-2,0 0 0,0 0 0,0 28 0,0-28 8,28 0-8,-28 0 0,28 0 0,-28 0-2,56 0 2,-28 0 2,0 0-2,28 0 0,-28 0-2,0 28 4,-28-28-4,56 0 4,-28 0-2,-28 0 0,0 0 0,0 0 0,0 0 0,0 0 0,28 0 0,-28 0 0,0 0-2,28 0 4,1 0-2,-1 0 0,-28 0-2,28 0 4,0 0-2,28 0 0,-28 0-2,28 0 4,-28 28-2,28-28 0,-28 0 0,0 0 0,0 0 0,0 0 0,0 0 0,0 28 0,0-28 8,0 0-8,0 0 0,28 0 0,-28 0 0,28 0 0,-28 0-2,-28 0 4,28 0-4,28 0 4,-56 0-2,28 0 0,0 0 0,-28 0 0,28 0-2,-28 0 2,0 0 0,0 0 0,0 0 2,0 0-2,28 0 0,-28 0 0,0 0 0,0 0 0,0 0-2,0 0 4,0 0-2,0 0 0,0 0 0,0 0 6,0 0 4,0 0-12,0 0 4,1 0-2,-1 0 0,0 0-2,0 0 4,28 0 6,-28 0-8,0 0 0,0 0 0,0 0 0,0 0 0,0 0 0,0 0 0,0 0 0,28 0-2,-28 0 4,0 0-2,0 0 0,0 0 0,0 0-2,28 0 2,0 0 2,-28 0-2,0 0 0,28 0 0,28 0 0,-56 0 0,0 0 0,0 0 0,0 0 0,0 0 0,0 0 0,28 0 0,-28 0 6,0 0-4,0 0-2,0 0 0,28 0 8,-28 0-10,28 0 4,-28 0-4,0 0 4,28 0-2,-28 0 6,0 0-4,28 0-2,0 0 0,-28 0 0,28 0 0,0 0 0,0 0 0,28 0 0,-28 0 0,28 0 0,-28 0 0,0 0 0,0 0-2,0 0 4,1 0-2,27 0-2,0 0 4,0 0-2,-28 0-2,28 0 2,-28 0 2,0 0-2,28 0-2,-28 0 4,0 0-2,-28 0 0,56 0 0,-28 0 0,0 0 0,0 0 0,0 0 0,-28 0 0,56 0 0,-28 0 0,0 0 0,0 0 0,0 0 0,0-28-2,0 28 4,0 0-2,28 0 0,-28 0 0,-28 0 0,0 0 0,28 0 0,-28 0 0,0 0 0,0 0-2,28 0 12,-28 0-10,28 0 8,28 0-8,-56 0 0,28 0-2,-28 0 4,0 0-4,0 0 4,1 0-4,27 0 4,-56-28-2,28 28 0,0 0-2,28 0 12,-28 0-2,0 0-8,0 0 0,0-28 6,0 28-4,0 0-2,0 0 0,28 0 8,-28 0-2,28 0-4,56 0-2,-28 0 0,0 0 0,56 0 0,-28 0 0,28 0 0,56 0 0,-56 0 0,28 0 0,-28 0 0,-28 0 0,-28 0 0,0 0 0,0 0 0,-28 0 0,29-28 0,-57 28 0,0 0 0,0 0-2,28 0 2,0 0 10,0 0-10,-28 0 0,0 0 0,28 0 0,-28 0 8,28 0-8,-28 0 0,0 0 0,28 0-2,28 0 4,0 0-2,0 0 0,0 0-2,0 0 2,-28 0 2,0 0-2,28-28 0,-28 28 0,0 0 0,-28 0-2,0 0 2,0 0 18,0 0-18,0 0 8,0 0-8,0 0 8,0 0-8,0 0 0,0 0 0,0 0 0,28 0-2,-28 0 4,28 0-4,0 0 4,0 0-2,0 0 0,-28 0 8,0 0-8,0 0 8</inkml:trace>
    </iact:actionData>
  </iact:action>
  <iact:action type="add" startTime="108871">
    <iact:property name="dataType"/>
    <iact:actionData xml:id="d4">
      <inkml:trace xmlns:inkml="http://www.w3.org/2003/InkML" xml:id="stk4" contextRef="#ctx0" brushRef="#br0">24679 14792 0,'-28'0'18,"0"28"-10,-28 0 0,-28-28-2,0 56 5,0 0-4,-28-28 2,-56 84-1,0-56 0,0 0 0,0 56 0,-29 28-3,-55-28 6,-28 1-3,84-1 0,-28-56-3,0 0 6,28 0-3,0-28 1,0 28-2,0-56 0,0 0 1,56 0 0,-57 0 0,1 0 0,-28 0 0,0 0 0,56 0 0,-112 0 0,56 0 0,-28 0 0,-84 56 0,27-56-2,-27 0 4,-28 0-2,28-28-2,-28 28 4,28 0-2,0 0 0,-1 0 0,29-28 0,28 0 0,0 0 1,-28 0-1,-28-28 0,112 28 0,-28-28 0,-1 0 0,57 0-3,0 28 6,-28-56-3,56 27 0,84-27 0,-56 0-3,28 56 6,0-56-3,0-28-3,28 56 6,-56 0-2,112-28-2,-56 0 2,56 28-2,0-28 1,28 0-1,-28 0 2,28 28-3,0-56 3,0 28-2,56-84 2,0 84-1,-28-28-2,84 28 5,0-28-6,-28-1 6,84 1-3,-28 56 0,0 0 0,56-28 0,-56 28 0,112 0 0,-28 0-3,85 0 6,-1 0-3,-84 28 0,56 0-3,28 0 6,-28 0-3,56 0 0,-56 28-3,141 0 4,-57-28-2,84 28 2,168 0-1,-140 0-1,-27 0 3,83 0-3,-56 0 0,0 0 2,85 56-1,-141 0 1,28 0 0,-84 28-1,0-84-1,-28 28 2,0-28-4,1 28 6,-113-28-5,0 28 4,-28 0-4,-84-28 3,0 28 0,-56 0-2,-28 28-1,0-56 2,0 28 3,28 56-4,-56-56 1,28 0-2,28 28 4,-56-28-2,0 0 0,28 57 0,0-1 0,0-28 1,0 28 0,0-28-2,0 0 1,0 0 1,0-28-5,-28 0 6,0 0 6,-28 28 1,-28 0-10,-28 0-1,-84 112 6,28-56-4,-28 56-4,-28-28 8,0-28-4,-28 28-4,84-28 7,-112-56-6,55 0 7,85 28-4,-56-56-1,0 29-2</inkml:trace>
    </iact:actionData>
  </iact:action>
</iact:actions>
</file>

<file path=ppt/ink/inkAction3.xml><?xml version="1.0" encoding="utf-8"?>
<iact:actions xmlns:iact="http://schemas.microsoft.com/office/powerpoint/2014/inkAction" lengthUnit="cm" timeUnit="ms">
  <inkml:definitions xmlns:inkml="http://www.w3.org/2003/InkML">
    <inkml:context xml:id="ctx0">
      <inkml:inkSource xml:id="inkSrc0">
        <inkml:traceFormat>
          <inkml:channel name="X" type="integer" max="1600" units="cm"/>
          <inkml:channel name="Y" type="integer" max="900" units="cm"/>
          <inkml:channel name="T" type="integer" max="2.14748E9" units="dev"/>
        </inkml:traceFormat>
        <inkml:channelProperties>
          <inkml:channelProperty channel="X" name="resolution" value="41.88482" units="1/cm"/>
          <inkml:channelProperty channel="Y" name="resolution" value="42.05608" units="1/cm"/>
          <inkml:channelProperty channel="T" name="resolution" value="1" units="1/dev"/>
        </inkml:channelProperties>
      </inkml:inkSource>
      <inkml:timestamp xml:id="ts0" timeString="2020-05-07T23:02:31.075"/>
    </inkml:context>
    <inkml:brush xml:id="br0">
      <inkml:brushProperty name="width" value="0.08819" units="cm"/>
      <inkml:brushProperty name="height" value="0.35278" units="cm"/>
      <inkml:brushProperty name="color" value="#C00000"/>
      <inkml:brushProperty name="tip" value="rectangle"/>
      <inkml:brushProperty name="rasterOp" value="maskPen"/>
    </inkml:brush>
  </inkml:definitions>
  <iact:action type="add" startTime="95105">
    <iact:property name="dataType"/>
    <iact:actionData xml:id="d0">
      <inkml:trace xmlns:inkml="http://www.w3.org/2003/InkML" xml:id="stk0" contextRef="#ctx0" brushRef="#br0">13754 6304 0,'84'0'119,"-28"0"-109,0 0-2,56 0 0,-27 0-2,-1 0 4,28 0-2,0 0 0,-28 0 0,-28 0 0,56 0 0,-28 0 0,0 0 0,-28 0 0,56 0 0,-28 0 0,0 0 0,0 0 0,0 0-2,28 0 4,-28 0-4,0 0 4,-28 0-2,28 0 0,28 0-2,0 0 4,-28 0-2,28 0 0,0 0 0,1 0 0,27 0 0,-28 0 0,28 0 0,28 0-2,-56 0 4,56 0-2,-56 0 0,-28 28 0,0-28 0,0 0 0,0 28 0,0-28 0,28 0 0,-28 0 0,28 0 0,-28 0-2,-28 0 4,0 28-2,28-28 0,-28 0 0,0 0-2,28 0 4,0 0-2,-27 0-2,27 0 4,0 0-2,0 0-2,0 0 4,0 0-4,-28 0 4,28 0-2,28 0 0,-28 0 0,-28 0 0,28 0-2,0 0 4,-28 0-2,56 0 0,-28 0-2,0 0 4,0 0-2,-28 0 0,28 0-2,0 0 4,-28 0-2,28 0 0,0 0-2,-28 0 4,28 0-2,-28 0 0,28 0-2,0 0 4,1 0-2,-1 0 0,0 0-2,-28 0 4,56 0-2,-28 0 0,0 0-2,28 28 4,-28-28-2,28 0 0,28 0 0,-56 0-2,28 0 2,-28 0 2,28 0-2,-28 0 0,0 0 0,0 0 0,-28 0 0,0 0 0,0 0 0,-28 0 8,0 0 0</inkml:trace>
    </iact:actionData>
  </iact:action>
  <iact:action type="add" startTime="140712">
    <iact:property name="dataType"/>
    <iact:actionData xml:id="d1">
      <inkml:trace xmlns:inkml="http://www.w3.org/2003/InkML" xml:id="stk1" contextRef="#ctx0" brushRef="#br0">10141 13139 0,'28'0'96,"0"0"-88,0 0 8,0 0 2,0 0-2,0 0-8,0 0 6,0 0-4,0 0-2,0 0 0,0 0 0,112 0 0,-28 0 0,84 0 0,-56 0 0,56 0 0,0 0 0,-56 0 0,-28 0 0,29-28 0,-57 28 0,0 0 0,-28 0-2,-28 0 4,0 0-2,0 0 8,0 0-8,0 0 8,0 0 16,0 0-16,0 0-8,0 0 0,0 0 0,0 0-2,0 0 19,0 0-8,0 0 23,0 0-16,0 0-16,28 0 8,-28 0-8,0 0 0,0 0 0,0 28-2,0-28 3,28 0 0,-28 0 15,0 0-16,0 0 0,0 0 6,0 0-4,28 0 6,0 0 0,0 28-10,0-28 4,-28 0-2,28 0 0,-28 0-2,28 0 4,28 0-2,-28 0 6,-28 0-4,28 0-2,0 0 0,-28 0 0,56 28 0,-28-28 0,0 0 0,0 0 0,28 0-2,0 0 4,0 0-2,-27 0 0,27 0 0,-56 0 0,28 0 0,0 0 0,28 0 0,-28 0 0,-28 0 0,28 0 6,-28 0-6,0 0 2,28 0-2,0 0 0,-28 0 0,28 0 0,0 0 0,0 0-2,0 0 4,0 0-2,0 0-2,0 0 4,-28 0-2,0 0 0,28 0-2,-28 0 4,0 0-4,28 0 4,-28 0-2,28 0 0,0 0-2,28 0 4,-28 0-2,56 0 0,-28 0 0,0 0 0,0 28 0,0-28 0,0 0 0,-28 0 0,28 0 0,-27 0 0,-1 0 0,28 0 0,-28 0 0,0 0 0,-28 0 0,28 0 0,0 0 0,0 0 0,-28 0 0,28 0-2,0 0 2,0 0 2,-28 0-2,0 0 0,56 0 0,-56 0-2,28 0 4,0 28-2,28-28 0,-56 0 0,56 0 0,-28 0 0,-28 0 0,28 0 0,0 0 0,0 0 0,0 0 0,-28 0 0,28 0 0,-28 0-2,56 0 2,-56 0 0,0 0 2,0 0-2,28 0 0,0 0 8,-28 0-8,28 0 0,0 28 0,0-28 0,0 0 0,0 0 0,0 0 0,28 0 0,-27 0 0,-1 0 0,0 0-2,0 0 4,0 0-2,28 0 0,-28 0 0,56 0 0,-28 0 0,0 0 0,0 0 0,0 0 0,0 0 0,-56 0 0,28 0 0,0 0 0,0 0 0,0 0 0,28 0 0,-56 28 0,0-28 0,28 0 0,0 0 0,0 0 0,-28 0 0,0 0 0,56 0 0,-28 0 0,28 0 0,-28 0-2,28 0 4,-28 0-2,0 0 0,0 0 0,0 0-2,0 0 4,28 0-2,1 0-2,-1 0 4,-28 0-2,-28 0 0,56 0-2,-28 0 4,0 0-2,0 0 0,0 0-2,28 0 4,-28 0 12,-28 0-4,0 0 30,0 0-32,28 0-8,0 0 0,0 0 0,0 0 0,-28 0 0,28 0-2,0 0 2,0 0 2,28 0-2,0 0 0,-28 0 0,0 0 0,0 0 0,0 0 0,0 0 0,0 0 0,0 0 0,-28 0 0,28 0 0,-28 0 0,0 0 0,0 0 0,0 0 0,0 0 0,28 0 0,0 0 0,-28 0 0,0 0 0,0 0 0,0 0-2,28 0 4,0 0-2,-28 0 0,1 0 0,27 0 0,-28 0 0,28 0 6,-28 0-4,28 0 6,-28 0-10,0 0 4,28 0-2,-28 0 0,0 0 0,0 0 0,28 0-2,-28 0 4,0 0-2,28 0 0,-28 0 8,0 0-10,0 0 2,0 0 0,28 0 2,0 0-2,0-28 8,-28 28-8,28 0 0,28 0 0,0 0 0,-28 0 0,28 0-2,-28 0 4,56 0-2,-56 0 0,-28 0 0,56 0 0,-28 0 0,0 0 0,0-28 0,0 28 0,0 0 0,-28 0 0,0 0-2,0 0 12,0 0 54,28 0-32,-28 0-32,0 0 0,0 0 0,28 0 0,-28 0 0,57 0 0,-57 0-2,28 0 2,0 0 0,0 0 2,-28 0-2,0 0 0,0 0 0,0 0 0,0 0 0,0 0 0,0 0 0,0-28-2,28 28 12,-28 0-10,28 0 7,-28 0-6,0 0-1,0 0 0,56 0 0,-28 0 0,0 0-2,0 0 4,0 0-2,-28 0 0,28 0 0,0 0 0,-28 0 0,0 0-2,0 0 4,0 0 5,0 0-8,0 0 3,56 0-2,-56 0 0,0 0-2,28 0 4,0 0-4,28 0 4,-56 0-4,56 0 4,-28 0-2,0 0 0,0 0 0,0 0 0,0 0 0,0 0 0,-28 0-2,0 0 4,28 0-2,-28 0 0,0 0 0,28 0 1,-28 0-3,29 0 9,-1 0-5,0 0-2,-28 0 0,0 0 0,56 0 0,-56 0 0,28 0 0,-28 0 0,56 0 0,0 0 0,0 0 0,0 0 0,-28 0 0,28 0 0,28 0 0,0 0-2,56 0 4,-56 0-2,0 0 0,56 0 0,-56 0 0,0 0 0,-28 0 0,28 0 0,-56 0 0,28 0 0,-56 0 0,29 0-2,-1 0 2,28 0 2,-56 0-2,0 0 0,0 0 0,0 0 0,0 0 0,0 0 8,0 0 0,0 0-10,0 0 4,0 0-2,28 0 8,-28 0-8,0 0 0,0 0 0</inkml:trace>
    </iact:actionData>
  </iact:action>
  <iact:action type="add" startTime="145001">
    <iact:property name="dataType"/>
    <iact:actionData xml:id="d2">
      <inkml:trace xmlns:inkml="http://www.w3.org/2003/InkML" xml:id="stk2" contextRef="#ctx0" brushRef="#br0">30758 14344 0,'-56'0'87,"0"0"-79,0 0 2,0 0-4,0 28 4,0-28-2,-28 0 0,-1 28 0,29-28 0,0 0 0,0 0 0,0 0 0,-28 0 0,28 0-2,-28 0 4,28 0-4,0 0 4,-28 0-4,-28 0 4,28 0-4,-28 0 4,-28 0-2,-28 0 0,28 0 0,-84 0 0,28 0 0,-56 0 0,-29 0-2,29 0 4,0 0-2,28 0 0,-112 0-2,28 0 4,-28 0-2,56 0 0,-57 0 0,1 0 0,0 0 0,28 0 0,56 0-2,-56 0 4,28 0-2,-28 0 0,55 0 0,29 0-2,-84 0 4,56 0-2,28 0 0,-56 0 0,112 0 0,-112 0 0,56-28-2,-1 28 4,29 0-2,28 0-2,-28 0 4,-28 0-2,28 0 0,0 0 0,56 0 0,0 0 0,-28 0-2,28 0 4,-28 0-2,56 0 0,0 0 0,-29 0 0,57 0 0,-28 0 0,28 0 0,-56 0 0,0 0 0,28 0 0,0 0 0,28 0 0,-56 0-2,28 0 4,28 0-2,-28 0 0,0 0 0,0 0 0,28 0 0,-28 0 0,-56 0 0,56 0 0,28 0 0,-28 0 0,-1 0 0,1 0 0,0 0 0,-56 0 0,84 0 0,-28 0 0,0 0-2,0 0 4,0 0-2,0 0 0,0 0 0,28 0 0,-56 0-2,56 0 4,0 0-4,-28 0 4,28 0-4,0 0 4,0 0-2,-28 0 0,-28 0-2,84 0 4,-85 0-4,57 0 4,-28 0-4,0 0 4,56 0-2,-56 0 0,0 0 0,56 0 0,-56 0 0,28 0 0,28 0 0,-28 0 0,-28 0 0,28 0 0,0 0 0,0 0-2,-28 0 2,28 0 2,0 0-4,-28 0 4,0 0-2,56 0 0,-84 0-2,56 0 4,-57 0-2,29 0-2,0 0 4,28 0-2,0 0 0,0 0-2,-28 0 4,28 0-4,0 0 5,0 0-4,0 0 1,0 0 0,0 0 0,0 0 0,-28 0-2,28 0 4,0 0-2,-28 0 0,0 0 0,-56 0 0,56 28 0,28-28 0,-28 0-2,0 0 4,-1 0-2,-55 0 0,84 0 0,-56 0 0,28 0 0,0 0 0,28 0 0,0 0 0,0 0 0,28 0 0,-28 0 0,0 0 0,0 0 0,0 0 0,28 0 0,-56 0 0,56 0 0,-28 0 0,0 0-2,0 0 4,28 0-2,-28 0-2,0 0 2,0 0 2,28 0-2,-28 0-2,27 0 4,1 0-2,0 0 0,0 0 0,0 0 0,-28 0 0,56 0 0,-56 0 0,0 0 0,28 0 0,0 0 0,0 0-2,0 0 4,28 0-2,-56 0 0,56 0-1,-28 0 0,28 0 3,0 0 6,0 0 0,-28 0 0,0 0-10,28 0 4,-28 0-2,28 0 0,-28 0 0,-28 0 0,0 0 0,0 28 0,28-28-2,0 0 4,-28 0-2,28 0 0,0 0-2,-56 0 4,56 0-2,-56 28 0,28-28-2,-1 0 4,29 0-2,-28 0 0,0 0 0,28 0 0,-28 28 0,0-28 0,28 0 0,0 0 0,0 0 0,0 0 0,-28 0 0,28 0 0,-28 0 0,0 0 0,28 0 0,-28 0 0,28 0 0,-28 0 0,28 0 0,0 0 0,0 0 0,-28 0 0,28 0 0,0 0 0,28 0 0,-28 0-2,-28 0 4,0 0-2,0 0 0,28 0 0,-28 28 0,28-28 0,-28 28 2,28-28-4,27 0 2,-55 0 0,28 0-2,0 0 4,-28 28-4,56-28 10,0 0 2</inkml:trace>
    </iact:actionData>
  </iact:action>
  <iact:action type="add" startTime="147817">
    <iact:property name="dataType"/>
    <iact:actionData xml:id="d3">
      <inkml:trace xmlns:inkml="http://www.w3.org/2003/InkML" xml:id="stk3" contextRef="#ctx0" brushRef="#br0">1905 15576 0,'28'0'25,"0"0"-10,0 0-6,0 0-1,0 0 8,0 0-8,0 0 0,28 0 0,0 0 0,28 0 0,28 29 0,-28-29-2,1 0 4,55 0-4,-28 0 4,84 0-2,-84 0 0,56 28-2,-28-28 4,-28 0-2,-28 0 0,28 0-2,-28 0 4,56 0-2,28 0 0,-56 0 0,84 0 0,-84 0 0,28 0 0,29 0-2,-85 0 4,28 0-2,0 28-2,-28-28 4,0 0-2,28 0 0,0 0-1,0 0 2,0 0-3,56 0 4,-56 0-2,0 0-2,28 0 4,-28 0-2,-28 0-2,28 0 4,-28 0-2,0 0 0,0 0 0,0 0 0,28 0 0,-27 0 0,-1 0 0,0 0 0,28 0 0,0 0 0,-28 0 0,0 0-2,28 0 4,0 0-2,-28 0-2,56 0 4,-28 0-2,0-28 0,56 28 0,-56 0-2,-28 0 4,28 0-2,0 0 0,0 0-2,-28-28 4,0 28-4,28 0 4,-28 0-2,1 0 0,-1 0 0,0 0 0,0 0 0,28 0 0,-28 0 0,0 0 0,0 0 0,28 0 0,-28 0 0,28 0 0,0 0-2,0 0 4,-28 0-2,0 0 0,28 0 0,-28 0 0,0 0 0,0 0 0,0-29 0,0 29-2,0 0 4,0 0-2,0 0-2,-28-28 4,29 28-2,-1 0 0,-28 0 0,28-28 0,-28 28 0,28 0 0,0 0 0,-28 0-2,28 0 4,0 0-2,0 0-2,0 0 4,28 0-2,0 0 0,0 0-2,28 0 4,-56 0-2,28-28 0,-28 28 0,28 0 0,-56 0 0,56-28 0,-56 28-2,28 0 4,0-28-2,-56 28 0,56 0-2,-28 0 4,29 0-2,-29 0 0,28-28 0,-28 28 0,-28 0 0,28 0 0,56 0 0,-28 0 0,0 0 0,28 0 0,-28 0-2,-28 0 4,56 0-2,-28 0 0,28 0 0,-28 0 0,-28 0 0,28 0-2,-28 0 4,0 0-2,0 0 0,0 0 0,0 0 0,28 0 0,-28-28 0,0 28 0,0 0 0,-28 0-2,28 0 4,-28 0-2,0 0 0,28 0 0,0 0 0,0 0 0,0 0-2,-27 0 4,27 0-2,0 0 0,-28 0-2,0 0 12,0 0-10,0 0 56,0 0 6,0 0-44,0 0-20,0 0 4,56 0-2,-28 0 0,-28 0 0,0 0 0,28 0 0,-28 0 8,0 0 0,0 0-8</inkml:trace>
    </iact:actionData>
  </iact:action>
  <iact:action type="add" startTime="151449">
    <iact:property name="dataType"/>
    <iact:actionData xml:id="d4">
      <inkml:trace xmlns:inkml="http://www.w3.org/2003/InkML" xml:id="stk4" contextRef="#ctx0" brushRef="#br0">12774 13924 0,'0'-28'33,"0"-28"141,-28 0-164,0 28-4,28 0 4,-28-29-1,0 29-2,0-28 2,0 0-1,-28 28-3,0-56 6,0 28-6,0 28 6,-28 28-4,28-56 2,28 28-2,-28 0 2,-28 0-1,0 0 0,0-28-3,28 28 6,-29 0-3,1 0 0,28 0-3,-28 0 6,28 0-3,0 28-1,-28-28 2,0 28-2,0 0 1,-28 0-2,56 0 2,-56 0 2,-28 0-2,0 0 0,0 0 0,-28-28 0,-28 28 0,84 0 0,-84 0 0,28 0-2,-29 0 4,57 0-2,-56 0 0,28 0 0,28 0 0,-56 0 0,56 0 0,-56 0 0,56 0 0,-28 0 0,84 0 0,-28 0 0,-56 0-2,28 0 4,56 0-4,-56 0 4,27 0-2,-27 0 0,-28 0 0,28 0 0,-56 0 0,28 0 5,0 0-11,28 0 7,-28 0-1,84 0 0,-56 0 0,84 0 0,-56 0 0,0 0 0,28 0 0,0 0 0,0 0 0,0 0 0,0 0 0,-1 0 0,57 0 0,-56 0-2,28 0 2,-28 0 2,28 0-2,0 0 0,-28 0 0,0 0 0,28 0 0,-28 0 0,0 0 0,0 0 0,0 0 0,28 28 0,-28 0 0,0-28 0,0 0 0,0 28 0,-28-28 0,28 0 0,-28 0 0,28 0 0,28 0-2,-56 0 2,-28 28 2,84-28-2,-28 28 1,28 0-2,-29 0 2,1-28-2,0 28-1,0 0 4,28-28-4,-28 56 5,56-28-6,-56-28 5,28 0-4,28 28 4,-28 28-4,-28-28 6,56 0-4,-56 0 0,28 28-1,-28-28 1,0-28-1,28 28 2,0 28-2,28-56 1,-28 0 0,0 56 0,28-28 8,28 0-8,-28 1 6,28-1-4,0 0-2,0 0 0,0 28-2,0-28 12,0 28-10,0-28 8,56 0-8,0 0 0,-28 0 2,56 0-6,-84 0 6,28-28-2,28 28 0,0 0-2,0 0 6,0 0-4,28 0-4,-28 28 8,28-28-4,28 28 0,0-28-4,-56-28 6,28 56 0,56 0-4,28-28 0,-27 28 6,27-28-5,28 0 1,0 0 0,0 28 0,28-56-1,-28 28 3,-28-28-6,28 0 6,-28 0-4,-56 0 4,0 28-2,56 0 0,-27-28 0,83 0 0,-28 28-2,0-28 4,28 0-2,0 0 0,-28 0 0,-28 0-2,28 0 4,28 0-2,-28 0 0,-28 0 0,1 0 0,27 0 0,-56 0-2,56 0 4,-28 0-2,28 0-2,28 0 4,-28 0-2,28-28 0,-28 28 0,-56 0 0,28 0 0,-84 0 0,29-28 0,-29 28 0,-28 0 0,28 0 0,0 0 0,-28 0-2,0 0 4,-28-28-4,28 28 4,-28 0-2,28 0 0,0 0 0,28 0 0,-28 0-2,0 0 4,0-28-2,0 28 0,28 0 0,-28 0 0,0 0 0,28 0 0,0 0 0,0 0 0,-28 0 0,28 0 0,-28 0-2,56-28 4,-28 28-4,0 0 4,0 0-2,28-28 0,-28 28 0,29 0 0,-29 0 0,-28-28-2,0 28 4,0 0-2,-28 0 0,56 0 0,-56 0 0,28 0 0,-28-28 0,28 0 8,-28 28 152,-28-56-160,56 56 0,-28-28 0,0 0 0,0-28 2,28 28-2,-28-28 0,28 28 0,-28 0-4,0 28 6,0-28 101,-28 0-104,0 0 3,28 28-2,-28-28 8,28 28-8,-28-28 0,28 28 0,-28-28-2,0 0 340,0 0-322</inkml:trace>
    </iact:actionData>
  </iact:action>
</iact:actions>
</file>

<file path=ppt/ink/inkAction4.xml><?xml version="1.0" encoding="utf-8"?>
<iact:actions xmlns:iact="http://schemas.microsoft.com/office/powerpoint/2014/inkAction" lengthUnit="cm" timeUnit="ms">
  <inkml:definitions xmlns:inkml="http://www.w3.org/2003/InkML">
    <inkml:context xml:id="ctx0">
      <inkml:inkSource xml:id="inkSrc0">
        <inkml:traceFormat>
          <inkml:channel name="X" type="integer" max="1600" units="cm"/>
          <inkml:channel name="Y" type="integer" max="900" units="cm"/>
          <inkml:channel name="T" type="integer" max="2.14748E9" units="dev"/>
        </inkml:traceFormat>
        <inkml:channelProperties>
          <inkml:channelProperty channel="X" name="resolution" value="41.88482" units="1/cm"/>
          <inkml:channelProperty channel="Y" name="resolution" value="42.05608" units="1/cm"/>
          <inkml:channelProperty channel="T" name="resolution" value="1" units="1/dev"/>
        </inkml:channelProperties>
      </inkml:inkSource>
      <inkml:timestamp xml:id="ts0" timeString="2020-05-07T23:02:31.075"/>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act:action type="add" startTime="26693">
    <iact:property name="dataType"/>
    <iact:actionData xml:id="d0">
      <inkml:trace xmlns:inkml="http://www.w3.org/2003/InkML" xml:id="stk0" contextRef="#ctx0" brushRef="#br0">8908 3614 0,'-28'0'266,"-28"0"-260,0 0 4,28 0-3,-28 0 0,0 0 2,28 0-2,0 0 2,0 0-3,-28 0 4,28 0 6,0 28-8,0-28 0,0 0 0,0 0 0,0 0 8,0 0-8,0 0 0,-28 0-2,0 0 4,-28 0-2,28 0 0,-28 0 0,-28 0 0,28 0 0,0 0 0,-28 0 0,28 0 0,0 0 0,0 0 0,28 0 0,-29 0 0,1 0 0,28 28 0,-28-28 0,28 0-2,-28 28 4,-28-28-2,28 0 0,0 28 0,0-28 0,0 0 0,-28 28 0,28-28 0,0 0 0,-28 0-2,0 28 2,28-28 2,0 28-1,0 0-4,0-28 5,28 0-2,-28 0 0,0 0 0,28 0 0,-28 0-2,28 0 4,-28 0-2,28 28 0,0-28 0,-29 0 1,1 0-1,28 0-1,-28 0 2,56 0-1,-28 0-1,0 0 1,28 0 0,-28 0 0,28 0 0,0 0 0,-28 0 0,28 0 0,0 0 8,0 0 8,0 0-7,0-28 14,28 0-24,-28 0 10,28 0-9,0 0 0,0 0 0,0 0 0,0 0 0,0 0 0,0 0 0,0-56-1,0 56 0,28-28 3,0 28-2,-28 0 0,28-28 8,0 56-10,0-28 6,0 0-6,0-28 4,0 28-2,0 0 0,0 0 0,0 28-2,0-56 4,0 28-4,28 0 4,-28 28-3,0-28 2,28 0-2,0 0 9,-28 0-7,28 28-2,0-56 9,29 56-9,-29-28 3,0 0-4,0 0 4,28 28-5,-28-28 6,56 0-6,-56 0 6,0 28-6,28-28 6,-56 0-6,56 28 4,-28 0-2,0 0 2,0 0-1,0 0 8,0 0-8,0 0-2,-28 0 4,28 0-2,0 0 0,28 0 0,-28 0 0,28 0-2,0 0 4,-28 0-4,28 0 4,-28 0-4,0-28 4,0 28-2,28 0 1,-28 0-4,0 0 3,0 0 2,0 0-2,0 0 0,0 0 0,29 0 0,-29 0-1,0 0 2,28 0-1,28 0 0,-28 0 0,0 0 0,0 0-2,28 0 4,-56 0-2,28 0 0,-28 0-1,0 0 2,0 28-1,0-28 0,-28 0 0,0 28 0,0-28 0,28 0-1,0 28 10,-28-28-9,0 0 1,28 28-4,-28-28 5,0 0-2,0 28-2,28 0 4,0-28 7,-28 28-2,0-28 1,0 28-6,0-28-4,0 28 0,0 0 11,0-28-8,-28 28-1,28 0 1,0-28-4,-28 28 6,28 0-4,-28 0 2,0 0-4,28 0 6,0 0-3,-28 0 6,0 0 12,0 0-11,0 28 1,0-28 0,0 0 9,0 0 6,0 0-14,0 0-3,-56 0 3,28-28 7,0 0-10,0 0-4,0 0 6</inkml:trace>
    </iact:actionData>
  </iact:action>
  <iact:action type="add" startTime="48709">
    <iact:property name="dataType"/>
    <iact:actionData xml:id="d1">
      <inkml:trace xmlns:inkml="http://www.w3.org/2003/InkML" xml:id="stk1" contextRef="#ctx0" brushRef="#br0">2998 3642 0,'0'28'242,"0"0"-236,0 28 1,0-28 2,0 28 0,0 0-1,0 0 8,0-28-8,0 0 0,0 0 0,0 0 8,0 0-8,0 0 0,0 0 7,0 0 2,0 1-9,0-1 0,0 0 0,0 0 0,0 28 0,0-28 0,0 0 0,0 0 0,0 28 0,0-28 8,0 28-8,0-28 0,0 0 0,0 0 0,0 0-2,0 0 5,0 56-5,0-56 3,0 0-1,0 28 0,-28 0 0,28 0 0,0 0 0,0 28 0,0-28 0,0 28-2,0-28 4,0 28-2,0 0 0,-28 0 0,28-28-2,-28 28 5,28 56-4,0-84 1,-28 0 0,0 29 0,28-1 0,0 0 0,0 0 0,0 0 0,-28-28 0,28 28 0,0 0-1,-28 0 2,0 0-1,28 0 0,0 0 0,0 0 0,0 0 0,0 0 0,0 28 0,-28-28 0,0 28 0,28 0 0,-28 28 1,28-28-2,-28 1 2,28-1-2,0 56-1,0-28 4,0 0-2,0 0 0,0 0 0,0 0 0,0 28 0,0-84 0,0 56 0,0 0-1,0-28 2,0 56-1,0-27-2,0 27 4,0 0-2,0 28 0,0 0 0,0 0 0,0-56 0,0 56 0,0-56 0,0 28 0,0-28 0,0 1 0,0-1 0,0-28 0,0 0 0,0 0 0,0 0 0,0 0 0,0 0 0,0-56 0,0 28-1,0 0 2,0 0-1,0 0 0,0 0 0,0-28 0,0 0 0,0 56 0,0-56 0,0 28 0,0 0 0,0 28 0,0 1 0,0-57 0,0 28 0,0-28 0,0 0-1,0 28 2,0 0-1,0-28 0,0 0 0,0 0 0,0 0 0,0 28 0,0-56 0,0 28 0,0-28 8,0 0 0,0 0-8,0 0 6,0 0 4</inkml:trace>
    </iact:actionData>
  </iact:action>
  <iact:action type="add" startTime="51765">
    <iact:property name="dataType"/>
    <iact:actionData xml:id="d2">
      <inkml:trace xmlns:inkml="http://www.w3.org/2003/InkML" xml:id="stk2" contextRef="#ctx0" brushRef="#br0">2073 14680 0,'0'56'153,"0"28"-147,56 0 4,-28 0-4,0-56 5,0 28-3,-28 0-1,56 28-1,-28-28 4,-28-28-2,56 28 1,-56 28-2,28-56 3,-28 0-5,28 28 6,0 1-7,-28-1 6,0-28-2,0 28 0,28-28-2,0 28 12,-28-28-10,28 0 2,1-28-6,-1 28 8,-28 0 3,28-28 72,28 0-79,-28 0 0,0 0 0,28 0-2,0 0 4,0-28-2,56-56 0,-28 56 2,-56-28-2,28 0 0,0 28 0,0-57 0,0 29 0,-56 0-4,84 0 8,-56-56-6,28 84 0,-28-28 6,28 0-4,-28 28-3,0-56 2,0 84 3,0-28 0</inkml:trace>
    </iact:actionData>
  </iact:action>
  <iact:action type="add" startTime="53205">
    <iact:property name="dataType"/>
    <iact:actionData xml:id="d3">
      <inkml:trace xmlns:inkml="http://www.w3.org/2003/InkML" xml:id="stk3" contextRef="#ctx0" brushRef="#br0">7704 17790 0,'-28'28'97,"-28"0"-90,0 0 10,0-28-9,0 28 2,-56 0-5,56 0 6,0 0-6,0-28 4,-1 28 1,-27 0-4,0-28 2,28 0 0,0 0 0,0 0 8,0 0-8,0 0 0,28 0 0,-28 0 0,28 0-2,-28 0 4,-28 0-2,28 0 0,0 0 0,0 0 0,28 0 0,-56 0 0,-28 0 0,28-28-2,0 28 5,-28-28-2,84 28-3,-56 0 0,56-28 4,-56 28-1,0-28 0,56 28-3,-28 0 2,28 0-2,-56-28 4,84 0-1,-28 28-3,-56 0 4,56-28-2,0 0-1,-28 0 3,56 0-4,-56 28 3,0-56-2,28 56 1,-29-56 1,1 28-1,28-28 1,0 28-1,0-29 0,28 29-1,0 0 1,0 0 0,0-56 0,0 56 0,0-28 8,0 0-8,0 0 0,0 28 7,0 0-6,0 0-1,0 0 0,0 0-1,0 0 2,0-28 7,0 28-9,0-28 10,28 56-2,-28-28-6,0 0-1,0 0 0,28 28 8,-28-28-8,28 28 8,0 0-8,0 0-1,29-28 0,-29 0 2,0 28-3,56-28 6,-56-28-6,28 28 3,28 0-1,-28 0-3,0 0 3,-28 0 4,28 28-8,0 0 6,-28-28-4,0 28 4,0 0-2,0 0 0,28 0 0,0-28 0,-28 28 0,28 0 0,-28 0 0,28 0 0,-28 0 0,0 0 0,0 0 8,0 0 0,28 0 8,-28 0-17,0 0 2,28 0-1,0 0 0,-28 0-2,28 28 4,0-28-3,28 28 4,-28 0-5,0-28 2,0 0 0,-28 28 0,56-28 0,-56 28-2,28-28 4,-28 0-2,0 56 0,0-56-2,28 28 6,0-28-7,-28 0 4,0 28-1,28-28 0,-28 0 8,28 28 0,-27 0 0,-29 0-10,56-28 4,-28 28 4,0-28-4,0 28 0,28 0-4,-28-28 2,0 28 2,0 0-3,0-28 0,-28 28 1,28 28 8,-28-28 1,28 0-2,-28 0-8,28-28 3,-28 28-2,0 0-1,28 28 18,-28-28-9,0 0 0,0 0 8,0 0-19,0 0 14,0 0-5,0 0-4,0 0-2,0 0 8,0 0-9,0 0 10,0 0-1,0 0 7,0 1-7,0-1-2,0 0 20,0 0-17,0 0 6,-28-28 1</inkml:trace>
    </iact:actionData>
  </iact:action>
  <iact:action type="add" startTime="60133">
    <iact:property name="dataType"/>
    <iact:actionData xml:id="d4">
      <inkml:trace xmlns:inkml="http://www.w3.org/2003/InkML" xml:id="stk4" contextRef="#ctx0" brushRef="#br0">20561 3670 0,'-28'0'296,"0"0"-287,-28 28-1,0-28-2,28 0 4,0 0-2,-28 0 0,28 28 0,0-28 0,0 0 0,0 0 136,0 0-136,-56 0 0,28 0 0,0 0-1,0 0 2,-28 0-2,56 0 2,-28 0-1,0 0 0,0 0 0,56 28-2,-56-28 4,28 0 6,0 0-9,0 0 10,0 0-9,0 0 8,0 0 0,-28 0-8,28 0 8,0 0-8,0 0 0,0 0 0,0 0 0,0 0 0,-28 0 0,28 0 0,0 0 0,-28 0 0,0 0 8,28 0-8,0 0 0,0 0 0,0 0 0,-28 0 0,56 28 0,-28-28 0,-1 0-2,1 0 4,-28 0-2,28 0 0,0 0-2,0 0 4,-28 0-2,28 0 8,-28 0-8,28 0 0,-28 0 6,28 0 12,0 0-2,0 0-16,0 0 8,28-28-8,-28 28 0,0 0-2,0 0 12,28-28-10,0 0 0,-28 28 0,0-28 24,0 0-8,28 0-8,0 0-8,0 0 8,-28 0-9,28 0 18,0 0-17,0 0 8,0 0 0,-28 0-8,28 0-2,0 0 4,0 0-3,0 0 9,0 0-7,0 0-1,0 0 0,0 0-2,0-28 12,0 28-10,0 0 0,0 0 0,0 0 8,0-28 0,0 28 8,0 0-8,0 0 0,0 0 8,0 0-9,0 0 10,0 0-10,28 0-8,-28 0 3,0 0 6,0 0 8,28 28-15,0-28 6,0 0 9,0 28-18,0-28 20,0 28-20,0-28 6,28 28 10,-28 0 2,0 0-8,0 0 16,0 0-24,0 0 0,0 0-1,0-28 2,0 28-1,28 0 0,-28-28-2,28 28 4,0 0-2,-28 0 0,1 0-1,27 0 2,-28 0 8,0 0-10,28 0 9,-28 0 0,28 0-8,-28 0 0,0 0-2,56 0 4,-28 0-2,0 0-1,0 0 2,0 28-1,0-28 0,0 0 1,28 0-2,-28 0 1,0 0 0,-28 0-2,0 0 4,0 0 6,0 0 16,-28 28-24,56-28 6,-28 0-4,0 28-2,56-28 0,-28 28 2,0-28-4,0 56 4,0-56-4,0 0 2,0 28 0,0-28 8,-28 0 0,-28 28 0,28-28 0,0 0 0,0 0-10,0 0 4,0 28-2,0-28-2,28 28 6,0-28 1,-28 0 2,-28 28-5,28-28-2,0 0 9,0 0-10,0 0 10,-28 28-10,28-28 1,28 28 8,-28 0 0,0-28-8,0 28 2,-28 0 28,28 0-23,-28 0 19,29-28-27,-29 28 10,0 0-3,0 0-7,28-28 20,-28 28-22,0 0 30,0 0-20,0 0 2,0 0 6,0 0 2,0 0-2,0 0 2,0 0-19,-28-28 4,28 28 6,-29 0 33,29 0-18,-28-28-7,28 28-17,-28-28 8,0 0 33,0 28 10,0-28-50,0 0 0,0 0 8,0 0-9,0 0 2,0 0 14,0 0 73,28 28-87,-28-28-3,0 28 4,0-28-4,0 0 10,0 0-8,28 28 0,-28-28 8,0 0 2,0 0 35,0 28-44,0-28 9,0 0-10,0 0 8</inkml:trace>
    </iact:actionData>
  </iact:action>
  <iact:action type="add" startTime="69925">
    <iact:property name="dataType"/>
    <iact:actionData xml:id="d5">
      <inkml:trace xmlns:inkml="http://www.w3.org/2003/InkML" xml:id="stk5" contextRef="#ctx0" brushRef="#br0">29917 3250 0,'0'28'273,"0"0"-258,0 28-6,0-28 15,0 0-18,0 0 4,0 0 5,0 0-6,0 28 7,0-28 0,0 0-8,0 0 0,0 28 0,0 0 0,0-28 0,0 0 0,0 0 0,0 56 0,0-56 0,0 0-2,0 0 4,0 56-2,0-28-2,0-28 4,0 57-2,0-29-1,28 0 2,-28 0-2,0 28 2,0-28-1,0 56 0,0-56 0,0 56 0,0-56 0,0 28-2,0 0 4,0-28-2,0 28 0,0 0 0,0-28 0,0 28-2,0 0 4,0-28-2,0 0 0,0-28-2,0 56 4,0-28-2,0-28 0,0 56 0,0 0 0,0 1-1,0-1 2,0-28-1,0 0 0,0 28 0,0-56 0,0 28 0,0 28 0,0-28 0,0-28 0,0 28 0,0 0 0,0-28 0,0 28 0,0 0 0,0-28 0,0 28 0,0 0 0,0 28 0,0-28 0,0 0 0,0 0 0,0 0-2,0 0 2,0 0 0,0 0 2,0-28-4,0 28 4,0-28-2,0 28 0,0 0 0,0-28 0,0 0 0,0 28 1,0-28-3,0 28 2,0 0 0,0-27 1,0 27-1,0-28-1,0 0 2,0 28-1,0-28-2,0 28 4,0-28-2,0 0 0,0 28 0,0-28 0,0 28 0,0 0-2,0 0 2,0-28 0,0 0 0,0 0 2,0 0-2,0 28 0,0 0 0,0 0 0,0 0 0,0-28 0,0 28 0,0 0 0,0 0 0,0-28 0,0 0 0,0 0 0,0 0 16,0 0-18,0 0 4,0 0 6,0 28 0,0-28 33,0 0-34,0 0 25,0 0-24,0 0 16,0 0-16,0 0 8</inkml:trace>
    </iact:actionData>
  </iact:action>
  <iact:action type="add" startTime="72357">
    <iact:property name="dataType"/>
    <iact:actionData xml:id="d6">
      <inkml:trace xmlns:inkml="http://www.w3.org/2003/InkML" xml:id="stk6" contextRef="#ctx0" brushRef="#br0">30141 10394 0,'-28'0'96,"0"0"-80,0 0 0,-28 0 1,28 0 7,28-28-16,0-28 16,-28 56-8,28-28-8,-28 28 0,28-28 0,0 0 6,-28 0 4,28 0-3,-28 28-6,28-56-1,-28 56 8,28-28 0,-28 28-2,0-28 4,0 28-4,28-28-4,-28 0-2,0 28-2,0 0 12,0-28-10,0 0 8,0 0-6,0 28-5,28-57 4,-28 57-1,28-28 0,0 0 0,0 0 8,-28 0 0,28 0-8,-28 28-1,0-28 2,28 0-1,0 0 0,-28 0 0,0 0 0,-28-28 1,56 0 6,-28 28-5,28 0-4,0 0 2,-28 28-2,28-28 4</inkml:trace>
    </iact:actionData>
  </iact:action>
  <iact:action type="add" startTime="73741">
    <iact:property name="dataType"/>
    <iact:actionData xml:id="d7">
      <inkml:trace xmlns:inkml="http://www.w3.org/2003/InkML" xml:id="stk7" contextRef="#ctx0" brushRef="#br0">30169 10226 0,'56'-28'216,"-56"0"-207,28 0 0,29 0-2,-29 0 9,-28 0-8,0 0 0,28 28 16,-28-28 0,28 28-16,-28-28 6,0 0-4,28 0-2,-28 0 7,0-1-6,0 1-1,28 0 7,0 28-6,-28-28-3,0 0 4,0 0-2,28 0 0,0 0 0,0 0 8,-28 0-8,0 0 0,28 0 0,-28 0 9,28 0-8,-28 0-2,0 0-2,0 0 5,28 28-2,-28-28 0,28-28 1,0 56-1,-28-28-1,0 0 0,28 0 2,-28 0-2,28 28 11,-28-28-11</inkml:trace>
    </iact:actionData>
  </iact:action>
  <iact:action type="add" startTime="77573">
    <iact:property name="dataType"/>
    <iact:actionData xml:id="d8">
      <inkml:trace xmlns:inkml="http://www.w3.org/2003/InkML" xml:id="stk8" contextRef="#ctx0" brushRef="#br0">22438 11010 0,'-56'0'169,"0"0"-162,-28 56 2,56-28-1,-56-28-2,0 28 5,0 0-4,0 0 0,28-28 2,-28 0-1,28 28 0,0 0-2,0-28 4,0 28 0,-28-28-4,0 0 2,28 28 0,-28-28 0,0 0 0,-29 28-2,29 0 4,-28-28-2,28 0 1,-28 0-2,28 0 1,-28 0 0,-56 0 0,56 0-1,0 28 1,-56 0 1,56-28-1,0 0 0,0 0 0,0 0-2,28 0 2,0 0 1,-28 0 0,28 28-1,-28-28 0,-28 0 0,55 0 0,29 0 0,-112 0 0,84 0-2,-28 0 2,28 0 2,0 0-2,0 0 0,0 0 0,28 0 1,-28 0-2,28-28 1,0 28 0,0-28 2,0 0-4,28 0 10,-56-28-6,56 28 5,0 28-8,28-28 1,0 0 0,-28 0 1,28 0-3,0 0 2,-28 0 1,28 0-3,0-56 4,0 28-2,0 0 0,0 28-2,0-28 13,0 28-6,0-28-3,0 28-2,0 0 0,0-28 0,0 28 0,0 0 0,0 0 0,0-28 0,0 0 0,28 28 0,0 0 1,-28 0-2,0 0 1,28 0 0,-28 0 1,0-28-2,56 28 9,-56 0-8,0 0-2,28 0 4,0 0-2,-28 0-2,0 0 4,28 0-2,0-29 0,0 29 2,56 0-2,-84 0-2,28 0 4,0 28-4,28-56 4,-28 56-4,0-28 4,0 28-4,0-28 10,-28 0-9,56 28 2,-28 0-2,0-28 2,0 0-1,0 28 0,28 0-2,-56-28 4,28 0-2,56 28 0,-28-28-1,-28 0 3,28 28-4,0 0 3,28-28-1,-56 28 0,0 0 0,28 0 0,-28 0 0,1 0 0,-1 0 6,0 0 12,28 0-12,-28 0-4,0 0-2,28 0 0,0 0 0,28 0-2,-28 0 4,-28 0-2,28 0 0,-28 0 0,28 0 0,0 0-1,0 0 2,0 0-2,-28 0 2,28 0-3,28 0 4,-28 0-2,28 0 0,-28 0 0,28 0 0,0 0 1,28 0-2,-56 0 1,28 0 0,0 0-2,-28 0 4,0 0-2,0 0-2,0 0 4,-28 0-2,0 0 0,0 0 0,0 0 0,0 0 0,28 0 0,28 0-2,0 0 4,1 0-2,-29 0 0,28 0-2,-56 0 4,28 0-2,-28 0-1,28 0 2,-28 0-1,0 0-2,0 0 4,0 0 7,56 0-10,-56 0 1,28 0 9,0 0-10,28 0 1,0 0-2,-28 0 4,-28 0-2,28 28 0,28 0 0,-28-28 1,0 0-2,-28 28 1,28-28 0,-28 28-2,0-28 4,0 0-2,-28 28 0,56 0 0,-28-28 1,0 56-4,56-28 6,-84 0-4,56-28 2,-28 28-1,28 0-2,-28 0 6,0-28-7,0 56 5,0-56-3,0 28 2,-28 1-2,0-1 0,28 0 1,-28 0 9,28 0-7,-28 28-4,0-28 10,0 28-8,0-28 0,0 0 0,28 28 0,-28 0 0,0-28 0,0 0 0,0 0 0,0 28 0,0-28-3,0 0 3,0 0 11,0 0-3,0 0-11,0 0 3,-28-28 11,0 28-12,28 0 1,-28 0 2,0 0-4,0 0 4,-28 0-2,28 0 0,-56 28 0,56-28 0,-28-28-2,28 56 5,0-56-8,0 0 8,0 28-3,0 0 0,0-28 0,0 0 0,0 0 0,0 0 8,0 0-8</inkml:trace>
    </iact:actionData>
  </iact:action>
</iact:actions>
</file>

<file path=ppt/ink/inkAction5.xml><?xml version="1.0" encoding="utf-8"?>
<iact:actions xmlns:iact="http://schemas.microsoft.com/office/powerpoint/2014/inkAction" lengthUnit="cm" timeUnit="ms">
  <inkml:definitions xmlns:inkml="http://www.w3.org/2003/InkML">
    <inkml:context xml:id="ctx0">
      <inkml:inkSource xml:id="inkSrc0">
        <inkml:traceFormat>
          <inkml:channel name="X" type="integer" max="1600" units="cm"/>
          <inkml:channel name="Y" type="integer" max="900" units="cm"/>
          <inkml:channel name="T" type="integer" max="2.14748E9" units="dev"/>
        </inkml:traceFormat>
        <inkml:channelProperties>
          <inkml:channelProperty channel="X" name="resolution" value="41.88482" units="1/cm"/>
          <inkml:channelProperty channel="Y" name="resolution" value="42.05608" units="1/cm"/>
          <inkml:channelProperty channel="T" name="resolution" value="1" units="1/dev"/>
        </inkml:channelProperties>
      </inkml:inkSource>
      <inkml:timestamp xml:id="ts0" timeString="2020-05-07T23:02:31.075"/>
    </inkml:context>
    <inkml:brush xml:id="br0">
      <inkml:brushProperty name="width" value="0.08819" units="cm"/>
      <inkml:brushProperty name="height" value="0.35278" units="cm"/>
      <inkml:brushProperty name="color" value="#FF0000"/>
      <inkml:brushProperty name="tip" value="rectangle"/>
      <inkml:brushProperty name="rasterOp" value="maskPen"/>
    </inkml:brush>
  </inkml:definitions>
  <iact:action type="add" startTime="16680">
    <iact:property name="dataType"/>
    <iact:actionData xml:id="d0">
      <inkml:trace xmlns:inkml="http://www.w3.org/2003/InkML" xml:id="stk0" contextRef="#ctx0" brushRef="#br0">3446 4903 0,'28'0'169,"28"0"-163,-28 0 10,0 0-6,0 0-2,28 0 0,-28 0 8,0 0-8,28 0 6,-28 0 4,0 0-10,0 0 0,0 0 0,28 0 8,0 0-8,-28 0 0,28 0 0,-28 0 0,28 0 0,0 0 0,28 0 0,-28 0 0,0 0-2,0 0 4,0 0-2,28 0 0,-28 0 0,0 0 0,28 0 0,1 0-2,-29 0 4,28 0-2,-28 0-2,0 0 4,28 0-2,-28 0 0,0 28 0,28-28 0,-28 0 0,0 0 0,0 0 0,0 0 0,0 0 0,0 28 0,0-28 0,28 0 0,-28 0-2,0 0 4,0 0-2,0 0 0,28 0 0,-28 0 0,0 0 0,28 0 0,-28 0 0,-28 0 0,28 0 0,56 28 0,-56-28 0,28 0 0,0 0 0,0 0 0,0 0-2,0 28 4,-27-28-2,55 0 0,-28 0 0,0 28 0,28-28-2,-28 0 4,0 0-4,28 0 4,-28 0-2,0 0 0,0 0-2,-28 0 4,28 0-4,0 0 3,0 0 0,0 28-1,-28-28-2,28 0 4,0 0-2,0 0 0,0 0 0,-28 0 0,28 0 0,0 28 0,84-28 0,-84 0 0,29 0 0,27 28 0,0-28 0,-28 0 0,0 0-2,-28 28 4,56 0-2,0-28-2,-56 28 6,0-28-6,-28 0 2,28 0 0,-28 0 0,0 0-2,0 0 4,0 0-4,28 0 4,0 0-2,-28 0 0,-28 0 8,28 0-8,-28 0 0,0 0 0,28 0 0,-28 0 8,0 0 0,28 0-8,-28 0 0,28 0 0,-28 0 0,56 0 0,-28 0 0,0 0 0,1 0-2,27 0 4,-28 0-2,0 0 0,0 0 0,0 0 0,-28 0 0,0 0 0,0 0-2,28-28 12,-28 28-2,0 0-8,0-28 0,56 28 0,-56 0 0,0 0 0,0 0 0,28 0 0,-28-28 0,0 28 0,28 0 0,-28 0 0,0 0 0,0 0 0,0 0 0,0 0 6,0-28-4,0 28-2,0 0 8,0 0-8</inkml:trace>
    </iact:actionData>
  </iact:action>
  <iact:action type="add" startTime="23624">
    <iact:property name="dataType"/>
    <iact:actionData xml:id="d1">
      <inkml:trace xmlns:inkml="http://www.w3.org/2003/InkML" xml:id="stk1" contextRef="#ctx0" brushRef="#br0">14847 7788 0,'-28'0'265,"0"0"-257,-28 0-2,28 0 12,0 28-10,-28 0 8,28-28 0,0 0-8,0 0 8,0 0-8,0 0-2,0 0 12,-28 0-10,28 28 0,-28-28 0,28 0 0,-28 0 8,0 0-8,-29 0 0,29 0-2,-28 0 4,28 0-4,28 0 4,-28 0-4,-28 0 4,28 0-2,0 0 0,-28 0-2,28 0 4,28 0-4,-28 0 4,0 0-2,0 0 0,0 0 0,28 0 0,-28 0 0,0 0 0,0 0-2,28 0 4,0 0-2,0 0 0,-56 0 0,56 0 0,0 0 0,-28 0 0,0 0 0,0 0 0,28 28 0,0-28-2,-28 0 4,28 0-2,-28 28 0,28-28 0,-28 0 0,-28 0 0,56 0 0,-28 0 0,0 0 0,0 0 0,0 0 0,-28 0 0,56 0 0,-56 0 0,27 0 0,1 0 0,28 0 0,-56 0 0,28 0 0,-28 0 0,56 0 0,-28 0 0,0 0 0,0 0 0,-28 0-2,56 0 4,-28 0-2,0 0 0,0 0-2,0 0 4,0 0-2,0-28 0,0 28 0,28 0 0,-28 0 0,0 0 0,0 0 0,28 0 0,0 0 0,-56 0 0,56 0 0,0 0 0,0 0 0,0 0 0,0 0 0,-28 0-2,0 0 4,28 0-2,-28 0 0,28 0 0,-28 0 0,0 0 0,0 0 0,28 0 0,-28 0 0,0 0 0,28 0 0,0 0 0,-28 0-2,0 0 4,0 0-2,28 0 8,-57 0-8,29 0 8,28 0-8,-28 28 0,28-28-2,0 0 4,-28 0-2,28 0 8,0 0-8,0 0-2,-28 0 4,28 0-4,0 0 4,0 0-2,0 0 0,0 0 0,0 0 1,0 0-2,0 0 1,-28 28 0,28-28 0,-28 0 0,0 0 0,28 0 0,-56 0 0,28 0 0,0 0-2,0 0 4,0 0-2,-28 0 0,28 0 0,0 0-2,0 0 4,0 0-2,0 0-2,0 0 4,28 0-4,-28 0 4,-28 0-2,28 0 0,0 0 0,0 0 0,0 0 0,-28 0 0,28 29-2,0-29 4,-28 0-2,-1 28 0,1-28 0,0 0 0,28 0 0,-28 0-2,28 0 4,-28 0-2,28 0 0,0 0 0,0 0 0,-28 0 0,28 0 0,0 0-2,-28 0 4,28 0-2,0 0 0,0 0 0,0 0 0,-28 0 0,28 0 0,0 0-2,-28 0 4,28 0-2,0 0 0,28 0 0,0 0 0,-56 0-2,28 0 4,28 0-2,-28 0 0,0 0 0,28 0-2,-28 0 11,28 0-8,0 0-1,0 0 0,-56 0-2,56 0 4,0 0-2,0 0 0,-29 0 0,1 0 0,0 0 0,-28 0 1,28 0-2,-28 28 1,28-28 0,0 0 0,-28 0 0,0 0 0,0 0 0,0 28 0,28-28 0,0 0-2,0 0 4,0 0-4,0 0 4,0 0-2,28 0 0,0 0 0,0 0 0,-28 0-2,28 0 4,0 0 6,0 0-8,0 0-2,0 0 4,0 0-4,0 0 12,0 0-10,0 0-2,0 0 12,0 0-2</inkml:trace>
    </iact:actionData>
  </iact:action>
  <iact:action type="add" startTime="26872">
    <iact:property name="dataType"/>
    <iact:actionData xml:id="d2">
      <inkml:trace xmlns:inkml="http://www.w3.org/2003/InkML" xml:id="stk2" contextRef="#ctx0" brushRef="#br0">2774 5715 0,'0'28'65,"0"28"-59,28 28 4,0-28-4,-28 28 4,28-27-1,-28-29-2,0 0 1,0 28 1,0 0-2,0 0-1,0-28 5,0 28-4,0 0 1,0 0-2,0-28 4,0 28-2,0 0 0,0 28 0,0-28 0,0 0 0,0-28 0,0 28 0,0-28 0,0 28 0,0-28 8,0 28 0,0-28-8,0 0 0,0 0 0,0 28 0,0-28 1,0 0-2,0 56 1,0-28 0,0 0-1,0-28 0,0 0 3,0 28-2,0-28 8,0 0-8,0 0 14,0 0-12,0 0 6,0 0-8,28 28 8,-28-28 1,28 0-8,-28 0-3,0 0 8,0 0 4,0 1-4,28-29 148,0 0-154,0 0 1,0 0-2,0 0 9,0 0-7,0 0 5,0 0-5,0-29-1,0 29 0,0 0 8,0 0-8,0 0 24,0 0-16,0 0 8</inkml:trace>
    </iact:actionData>
  </iact:action>
  <iact:action type="add" startTime="30272">
    <iact:property name="dataType"/>
    <iact:actionData xml:id="d3">
      <inkml:trace xmlns:inkml="http://www.w3.org/2003/InkML" xml:id="stk3" contextRef="#ctx0" brushRef="#br0">3502 7956 0,'-28'29'137,"0"-29"-129,-56 0-2,28 0 2,28 28 2,0-28-4,-28 0 4,28 28-2,0-28 0,0 0 0,0 0 24,0 0 88,-56-85-112,56 85 0,0-28 2,28 0-6,0 0 6,0 0 14,-28 0-8,28 0 16,0 0-24,0 0 8,0 0-8,0 0 8,0 0 9,0-28-11,0 28 19,0 0-25,0 0-2,0 0 4,0-28 6,0 28-2,0 0 4,0 0-10,0 0 8,0 0-8,0 0-2,0 0 4,0 0 7,0-28-12,0 28 3,0 0 2,0 0-2,0 0 8,0 0-8,0 0 0,0 0 8,0 0-8,0 0 0,0 0 8,0 0-8,0 0 0,0 0 8,0 0 0,0 0-8,0 0 0,0 0 1,0 0 6,0 0-7,0 0-2,0 0 13,0 0 4,0 0-15,0 0 0,0 0 8,0 0 0,0 0-8,0 0 0,28 28-1,-28-56 2,0 28 7,0 0-8,0 0 9,0 0-10,0 0 1,0 0 25,0 0-28,0 0 21,0-1-10,0 1-2,0 0 5,28 28-12,-28-28 17,0 0 8,0 0-8,0 0-16,0 0 32,0 0-16,28 28-16,-28-28 0,0 0-2,0 0 12,0 0 38,0 0 136,-28 0-184,0 28 17,0 0-18,0 0 26,28-28 268,0 0-274,0 84 141,0-28-160,0 28 8,0-28-2,0 28 3,0-28-1,0 0 0,0 0 0,0 0-7,0 0 7,0 0 8,0 0-9,0 0-7,0 1 8,0-1 0,0 0 0,0 0-8,0 0 0,0 0 1,0 0-4,0 28 6,0-28-6,0 0 4,0 28-2,0-28 4,0 28 4,0-28 2,0 28-10,0-28 2,0 28 4,0-28-4,0 0 0,0 28-1,0-28 0,0 0-2,0 0 4,0 0-4,0 0 4,0 0-2,0 0 9,0 0-1,0 0-9,0 0 9,0 0-8,0 0 9,0 0-10,0 0 2,0 0 14,0 0-15,0 0-2,0 0 11,0 0-1,0 0-7,0 0 7,0 0-8,0 0 24,0 0-24,0 0 16,0 0-16,0 0 0,0 0 9,0 0-1,0 0 8,0 0-17</inkml:trace>
    </iact:actionData>
  </iact:action>
  <iact:action type="add" startTime="50008">
    <iact:property name="dataType"/>
    <iact:actionData xml:id="d4">
      <inkml:trace xmlns:inkml="http://www.w3.org/2003/InkML" xml:id="stk4" contextRef="#ctx0" brushRef="#br0">3446 9469 0,'28'0'42,"0"0"-28,0 0 3,28 0-11,-28 0 4,28 0-2,0 0 0,28 0-2,0 0 4,0 0-2,56 0 0,28 0 0,-56 0 0,0 0-2,0 0 4,0 0-4,57 0 4,-57 0-2,-28 0 0,0 0 0,0 0 0,-56 0 0,0 0 0,0 0 8</inkml:trace>
    </iact:actionData>
  </iact:action>
</iact:actions>
</file>

<file path=ppt/slideLayouts/_rels/slideLayout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elfolie">
    <p:spTree>
      <p:nvGrpSpPr>
        <p:cNvPr id="1" name=""/>
        <p:cNvGrpSpPr/>
        <p:nvPr/>
      </p:nvGrpSpPr>
      <p:grpSpPr>
        <a:xfrm>
          <a:off x="0" y="0"/>
          <a:ext cx="0" cy="0"/>
          <a:chOff x="0" y="0"/>
          <a:chExt cx="0" cy="0"/>
        </a:xfrm>
      </p:grpSpPr>
      <p:sp>
        <p:nvSpPr>
          <p:cNvPr id="3" name="Untertitel 2"/>
          <p:cNvSpPr>
            <a:spLocks noGrp="1"/>
          </p:cNvSpPr>
          <p:nvPr>
            <p:ph type="subTitle" idx="1" hasCustomPrompt="1"/>
          </p:nvPr>
        </p:nvSpPr>
        <p:spPr>
          <a:xfrm>
            <a:off x="624000" y="6057380"/>
            <a:ext cx="10080000" cy="278420"/>
          </a:xfrm>
        </p:spPr>
        <p:txBody>
          <a:bodyPr/>
          <a:lstStyle>
            <a:lvl1pPr marL="0" indent="0" algn="l">
              <a:lnSpc>
                <a:spcPts val="2400"/>
              </a:lnSpc>
              <a:spcAft>
                <a:spcPts val="0"/>
              </a:spcAft>
              <a:buFont typeface="Arial" panose="020B0604020202020204" pitchFamily="34" charset="0"/>
              <a:buNone/>
              <a:defRPr sz="1500" b="0">
                <a:solidFill>
                  <a:schemeClr val="bg2"/>
                </a:solidFill>
              </a:defRPr>
            </a:lvl1pPr>
            <a:lvl2pPr marL="0" indent="0" algn="l">
              <a:lnSpc>
                <a:spcPts val="2400"/>
              </a:lnSpc>
              <a:spcAft>
                <a:spcPts val="0"/>
              </a:spcAft>
              <a:buFont typeface="Arial" panose="020B0604020202020204" pitchFamily="34" charset="0"/>
              <a:buNone/>
              <a:defRPr sz="1500" b="0">
                <a:solidFill>
                  <a:schemeClr val="bg2"/>
                </a:solidFill>
              </a:defRPr>
            </a:lvl2pPr>
            <a:lvl3pPr marL="0" indent="0" algn="l">
              <a:lnSpc>
                <a:spcPts val="2400"/>
              </a:lnSpc>
              <a:spcAft>
                <a:spcPts val="0"/>
              </a:spcAft>
              <a:buFont typeface="Arial" panose="020B0604020202020204" pitchFamily="34" charset="0"/>
              <a:buNone/>
              <a:defRPr sz="1500" b="0">
                <a:solidFill>
                  <a:schemeClr val="bg2"/>
                </a:solidFill>
              </a:defRPr>
            </a:lvl3pPr>
            <a:lvl4pPr marL="0" indent="0" algn="l">
              <a:lnSpc>
                <a:spcPts val="2400"/>
              </a:lnSpc>
              <a:spcAft>
                <a:spcPts val="0"/>
              </a:spcAft>
              <a:buFont typeface="Arial" panose="020B0604020202020204" pitchFamily="34" charset="0"/>
              <a:buNone/>
              <a:defRPr sz="1500" b="0">
                <a:solidFill>
                  <a:schemeClr val="bg2"/>
                </a:solidFill>
              </a:defRPr>
            </a:lvl4pPr>
            <a:lvl5pPr marL="0" indent="0" algn="l">
              <a:lnSpc>
                <a:spcPts val="2400"/>
              </a:lnSpc>
              <a:spcAft>
                <a:spcPts val="0"/>
              </a:spcAft>
              <a:buFont typeface="Arial" panose="020B0604020202020204" pitchFamily="34" charset="0"/>
              <a:buNone/>
              <a:defRPr sz="1500" b="0">
                <a:solidFill>
                  <a:schemeClr val="bg2"/>
                </a:solidFill>
              </a:defRPr>
            </a:lvl5pPr>
            <a:lvl6pPr marL="0" indent="0" algn="l">
              <a:lnSpc>
                <a:spcPts val="2400"/>
              </a:lnSpc>
              <a:spcAft>
                <a:spcPts val="0"/>
              </a:spcAft>
              <a:buFont typeface="Arial" panose="020B0604020202020204" pitchFamily="34" charset="0"/>
              <a:buNone/>
              <a:defRPr sz="1500" b="0">
                <a:solidFill>
                  <a:schemeClr val="bg2"/>
                </a:solidFill>
              </a:defRPr>
            </a:lvl6pPr>
            <a:lvl7pPr marL="0" indent="0" algn="l">
              <a:lnSpc>
                <a:spcPts val="2400"/>
              </a:lnSpc>
              <a:spcAft>
                <a:spcPts val="0"/>
              </a:spcAft>
              <a:buFont typeface="Arial" panose="020B0604020202020204" pitchFamily="34" charset="0"/>
              <a:buNone/>
              <a:defRPr sz="1500" b="0">
                <a:solidFill>
                  <a:schemeClr val="bg2"/>
                </a:solidFill>
              </a:defRPr>
            </a:lvl7pPr>
            <a:lvl8pPr marL="0" indent="0" algn="l">
              <a:lnSpc>
                <a:spcPts val="2400"/>
              </a:lnSpc>
              <a:spcAft>
                <a:spcPts val="0"/>
              </a:spcAft>
              <a:buFont typeface="Arial" panose="020B0604020202020204" pitchFamily="34" charset="0"/>
              <a:buNone/>
              <a:defRPr sz="1500" b="0">
                <a:solidFill>
                  <a:schemeClr val="bg2"/>
                </a:solidFill>
              </a:defRPr>
            </a:lvl8pPr>
            <a:lvl9pPr marL="0" indent="0" algn="l">
              <a:lnSpc>
                <a:spcPts val="2400"/>
              </a:lnSpc>
              <a:spcAft>
                <a:spcPts val="0"/>
              </a:spcAft>
              <a:buFont typeface="Arial" panose="020B0604020202020204" pitchFamily="34" charset="0"/>
              <a:buNone/>
              <a:defRPr sz="1500" b="0">
                <a:solidFill>
                  <a:schemeClr val="bg2"/>
                </a:solidFill>
              </a:defRPr>
            </a:lvl9pPr>
          </a:lstStyle>
          <a:p>
            <a:pPr lvl="0"/>
            <a:r>
              <a:rPr lang="de-DE" dirty="0"/>
              <a:t>Untertitel</a:t>
            </a:r>
          </a:p>
        </p:txBody>
      </p:sp>
      <p:sp>
        <p:nvSpPr>
          <p:cNvPr id="7" name="Datumsplatzhalter 6"/>
          <p:cNvSpPr>
            <a:spLocks noGrp="1"/>
          </p:cNvSpPr>
          <p:nvPr>
            <p:ph type="dt" sz="half" idx="10"/>
          </p:nvPr>
        </p:nvSpPr>
        <p:spPr>
          <a:xfrm>
            <a:off x="624000" y="6335800"/>
            <a:ext cx="10080000" cy="192000"/>
          </a:xfrm>
        </p:spPr>
        <p:txBody>
          <a:bodyPr/>
          <a:lstStyle>
            <a:lvl1pPr>
              <a:defRPr sz="900">
                <a:solidFill>
                  <a:schemeClr val="tx2"/>
                </a:solidFill>
              </a:defRPr>
            </a:lvl1pPr>
          </a:lstStyle>
          <a:p>
            <a:endParaRPr lang="de-DE" dirty="0"/>
          </a:p>
        </p:txBody>
      </p:sp>
      <p:pic>
        <p:nvPicPr>
          <p:cNvPr id="6" name="Grafik 5">
            <a:extLst>
              <a:ext uri="{FF2B5EF4-FFF2-40B4-BE49-F238E27FC236}">
                <a16:creationId xmlns:a16="http://schemas.microsoft.com/office/drawing/2014/main" id="{70D81F06-1D47-4C44-8C29-89662B0E161D}"/>
              </a:ext>
            </a:extLst>
          </p:cNvPr>
          <p:cNvPicPr>
            <a:picLocks/>
          </p:cNvPicPr>
          <p:nvPr/>
        </p:nvPicPr>
        <p:blipFill>
          <a:blip r:embed="rId2"/>
          <a:stretch>
            <a:fillRect/>
          </a:stretch>
        </p:blipFill>
        <p:spPr>
          <a:xfrm>
            <a:off x="639840" y="5211000"/>
            <a:ext cx="3340800" cy="163800"/>
          </a:xfrm>
          <a:prstGeom prst="rect">
            <a:avLst/>
          </a:prstGeom>
        </p:spPr>
      </p:pic>
      <p:sp>
        <p:nvSpPr>
          <p:cNvPr id="22" name="Bildplatzhalter 21">
            <a:extLst>
              <a:ext uri="{FF2B5EF4-FFF2-40B4-BE49-F238E27FC236}">
                <a16:creationId xmlns:a16="http://schemas.microsoft.com/office/drawing/2014/main" id="{84C7B36F-18FD-48F5-9A0D-FC40AEE68D0C}"/>
              </a:ext>
            </a:extLst>
          </p:cNvPr>
          <p:cNvSpPr>
            <a:spLocks noGrp="1"/>
          </p:cNvSpPr>
          <p:nvPr>
            <p:ph type="pic" sz="quarter" idx="13"/>
          </p:nvPr>
        </p:nvSpPr>
        <p:spPr>
          <a:xfrm>
            <a:off x="-3" y="-1"/>
            <a:ext cx="10912320" cy="4896000"/>
          </a:xfrm>
          <a:custGeom>
            <a:avLst/>
            <a:gdLst>
              <a:gd name="connsiteX0" fmla="*/ 0 w 8182800"/>
              <a:gd name="connsiteY0" fmla="*/ 0 h 3186000"/>
              <a:gd name="connsiteX1" fmla="*/ 8182800 w 8182800"/>
              <a:gd name="connsiteY1" fmla="*/ 0 h 3186000"/>
              <a:gd name="connsiteX2" fmla="*/ 8182800 w 8182800"/>
              <a:gd name="connsiteY2" fmla="*/ 1 h 3186000"/>
              <a:gd name="connsiteX3" fmla="*/ 7225201 w 8182800"/>
              <a:gd name="connsiteY3" fmla="*/ 1 h 3186000"/>
              <a:gd name="connsiteX4" fmla="*/ 7225201 w 8182800"/>
              <a:gd name="connsiteY4" fmla="*/ 1440001 h 3186000"/>
              <a:gd name="connsiteX5" fmla="*/ 8182800 w 8182800"/>
              <a:gd name="connsiteY5" fmla="*/ 1440001 h 3186000"/>
              <a:gd name="connsiteX6" fmla="*/ 8182800 w 8182800"/>
              <a:gd name="connsiteY6" fmla="*/ 3186000 h 3186000"/>
              <a:gd name="connsiteX7" fmla="*/ 0 w 8182800"/>
              <a:gd name="connsiteY7" fmla="*/ 3186000 h 3186000"/>
              <a:gd name="connsiteX0" fmla="*/ 0 w 8182800"/>
              <a:gd name="connsiteY0" fmla="*/ 0 h 3186000"/>
              <a:gd name="connsiteX1" fmla="*/ 8182800 w 8182800"/>
              <a:gd name="connsiteY1" fmla="*/ 0 h 3186000"/>
              <a:gd name="connsiteX2" fmla="*/ 8182800 w 8182800"/>
              <a:gd name="connsiteY2" fmla="*/ 1 h 3186000"/>
              <a:gd name="connsiteX3" fmla="*/ 7225201 w 8182800"/>
              <a:gd name="connsiteY3" fmla="*/ 1 h 3186000"/>
              <a:gd name="connsiteX4" fmla="*/ 7222820 w 8182800"/>
              <a:gd name="connsiteY4" fmla="*/ 1072098 h 3186000"/>
              <a:gd name="connsiteX5" fmla="*/ 8182800 w 8182800"/>
              <a:gd name="connsiteY5" fmla="*/ 1440001 h 3186000"/>
              <a:gd name="connsiteX6" fmla="*/ 8182800 w 8182800"/>
              <a:gd name="connsiteY6" fmla="*/ 3186000 h 3186000"/>
              <a:gd name="connsiteX7" fmla="*/ 0 w 8182800"/>
              <a:gd name="connsiteY7" fmla="*/ 3186000 h 3186000"/>
              <a:gd name="connsiteX8" fmla="*/ 0 w 8182800"/>
              <a:gd name="connsiteY8" fmla="*/ 0 h 3186000"/>
              <a:gd name="connsiteX0" fmla="*/ 0 w 8182800"/>
              <a:gd name="connsiteY0" fmla="*/ 0 h 3186000"/>
              <a:gd name="connsiteX1" fmla="*/ 8182800 w 8182800"/>
              <a:gd name="connsiteY1" fmla="*/ 0 h 3186000"/>
              <a:gd name="connsiteX2" fmla="*/ 8182800 w 8182800"/>
              <a:gd name="connsiteY2" fmla="*/ 1 h 3186000"/>
              <a:gd name="connsiteX3" fmla="*/ 7225201 w 8182800"/>
              <a:gd name="connsiteY3" fmla="*/ 1 h 3186000"/>
              <a:gd name="connsiteX4" fmla="*/ 7227582 w 8182800"/>
              <a:gd name="connsiteY4" fmla="*/ 1141750 h 3186000"/>
              <a:gd name="connsiteX5" fmla="*/ 8182800 w 8182800"/>
              <a:gd name="connsiteY5" fmla="*/ 1440001 h 3186000"/>
              <a:gd name="connsiteX6" fmla="*/ 8182800 w 8182800"/>
              <a:gd name="connsiteY6" fmla="*/ 3186000 h 3186000"/>
              <a:gd name="connsiteX7" fmla="*/ 0 w 8182800"/>
              <a:gd name="connsiteY7" fmla="*/ 3186000 h 3186000"/>
              <a:gd name="connsiteX8" fmla="*/ 0 w 8182800"/>
              <a:gd name="connsiteY8" fmla="*/ 0 h 3186000"/>
              <a:gd name="connsiteX0" fmla="*/ 0 w 8182800"/>
              <a:gd name="connsiteY0" fmla="*/ 0 h 3186000"/>
              <a:gd name="connsiteX1" fmla="*/ 8182800 w 8182800"/>
              <a:gd name="connsiteY1" fmla="*/ 0 h 3186000"/>
              <a:gd name="connsiteX2" fmla="*/ 8182800 w 8182800"/>
              <a:gd name="connsiteY2" fmla="*/ 1 h 3186000"/>
              <a:gd name="connsiteX3" fmla="*/ 7225201 w 8182800"/>
              <a:gd name="connsiteY3" fmla="*/ 1 h 3186000"/>
              <a:gd name="connsiteX4" fmla="*/ 7222820 w 8182800"/>
              <a:gd name="connsiteY4" fmla="*/ 1075670 h 3186000"/>
              <a:gd name="connsiteX5" fmla="*/ 8182800 w 8182800"/>
              <a:gd name="connsiteY5" fmla="*/ 1440001 h 3186000"/>
              <a:gd name="connsiteX6" fmla="*/ 8182800 w 8182800"/>
              <a:gd name="connsiteY6" fmla="*/ 3186000 h 3186000"/>
              <a:gd name="connsiteX7" fmla="*/ 0 w 8182800"/>
              <a:gd name="connsiteY7" fmla="*/ 3186000 h 3186000"/>
              <a:gd name="connsiteX8" fmla="*/ 0 w 8182800"/>
              <a:gd name="connsiteY8" fmla="*/ 0 h 3186000"/>
              <a:gd name="connsiteX0" fmla="*/ 0 w 8663812"/>
              <a:gd name="connsiteY0" fmla="*/ 0 h 3186000"/>
              <a:gd name="connsiteX1" fmla="*/ 8182800 w 8663812"/>
              <a:gd name="connsiteY1" fmla="*/ 0 h 3186000"/>
              <a:gd name="connsiteX2" fmla="*/ 8182800 w 8663812"/>
              <a:gd name="connsiteY2" fmla="*/ 1 h 3186000"/>
              <a:gd name="connsiteX3" fmla="*/ 7225201 w 8663812"/>
              <a:gd name="connsiteY3" fmla="*/ 1 h 3186000"/>
              <a:gd name="connsiteX4" fmla="*/ 7222820 w 8663812"/>
              <a:gd name="connsiteY4" fmla="*/ 1075670 h 3186000"/>
              <a:gd name="connsiteX5" fmla="*/ 8663812 w 8663812"/>
              <a:gd name="connsiteY5" fmla="*/ 1079242 h 3186000"/>
              <a:gd name="connsiteX6" fmla="*/ 8182800 w 8663812"/>
              <a:gd name="connsiteY6" fmla="*/ 3186000 h 3186000"/>
              <a:gd name="connsiteX7" fmla="*/ 0 w 8663812"/>
              <a:gd name="connsiteY7" fmla="*/ 3186000 h 3186000"/>
              <a:gd name="connsiteX8" fmla="*/ 0 w 8663812"/>
              <a:gd name="connsiteY8" fmla="*/ 0 h 3186000"/>
              <a:gd name="connsiteX0" fmla="*/ 0 w 8694768"/>
              <a:gd name="connsiteY0" fmla="*/ 0 h 3194930"/>
              <a:gd name="connsiteX1" fmla="*/ 8182800 w 8694768"/>
              <a:gd name="connsiteY1" fmla="*/ 0 h 3194930"/>
              <a:gd name="connsiteX2" fmla="*/ 8182800 w 8694768"/>
              <a:gd name="connsiteY2" fmla="*/ 1 h 3194930"/>
              <a:gd name="connsiteX3" fmla="*/ 7225201 w 8694768"/>
              <a:gd name="connsiteY3" fmla="*/ 1 h 3194930"/>
              <a:gd name="connsiteX4" fmla="*/ 7222820 w 8694768"/>
              <a:gd name="connsiteY4" fmla="*/ 1075670 h 3194930"/>
              <a:gd name="connsiteX5" fmla="*/ 8663812 w 8694768"/>
              <a:gd name="connsiteY5" fmla="*/ 1079242 h 3194930"/>
              <a:gd name="connsiteX6" fmla="*/ 8694768 w 8694768"/>
              <a:gd name="connsiteY6" fmla="*/ 3194930 h 3194930"/>
              <a:gd name="connsiteX7" fmla="*/ 0 w 8694768"/>
              <a:gd name="connsiteY7" fmla="*/ 3186000 h 3194930"/>
              <a:gd name="connsiteX8" fmla="*/ 0 w 8694768"/>
              <a:gd name="connsiteY8" fmla="*/ 0 h 3194930"/>
              <a:gd name="connsiteX0" fmla="*/ 0 w 8687624"/>
              <a:gd name="connsiteY0" fmla="*/ 0 h 3194930"/>
              <a:gd name="connsiteX1" fmla="*/ 8182800 w 8687624"/>
              <a:gd name="connsiteY1" fmla="*/ 0 h 3194930"/>
              <a:gd name="connsiteX2" fmla="*/ 8182800 w 8687624"/>
              <a:gd name="connsiteY2" fmla="*/ 1 h 3194930"/>
              <a:gd name="connsiteX3" fmla="*/ 7225201 w 8687624"/>
              <a:gd name="connsiteY3" fmla="*/ 1 h 3194930"/>
              <a:gd name="connsiteX4" fmla="*/ 7222820 w 8687624"/>
              <a:gd name="connsiteY4" fmla="*/ 1075670 h 3194930"/>
              <a:gd name="connsiteX5" fmla="*/ 8663812 w 8687624"/>
              <a:gd name="connsiteY5" fmla="*/ 1079242 h 3194930"/>
              <a:gd name="connsiteX6" fmla="*/ 8687624 w 8687624"/>
              <a:gd name="connsiteY6" fmla="*/ 3194930 h 3194930"/>
              <a:gd name="connsiteX7" fmla="*/ 0 w 8687624"/>
              <a:gd name="connsiteY7" fmla="*/ 3186000 h 3194930"/>
              <a:gd name="connsiteX8" fmla="*/ 0 w 8687624"/>
              <a:gd name="connsiteY8" fmla="*/ 0 h 3194930"/>
              <a:gd name="connsiteX0" fmla="*/ 0 w 8678099"/>
              <a:gd name="connsiteY0" fmla="*/ 0 h 3196716"/>
              <a:gd name="connsiteX1" fmla="*/ 8182800 w 8678099"/>
              <a:gd name="connsiteY1" fmla="*/ 0 h 3196716"/>
              <a:gd name="connsiteX2" fmla="*/ 8182800 w 8678099"/>
              <a:gd name="connsiteY2" fmla="*/ 1 h 3196716"/>
              <a:gd name="connsiteX3" fmla="*/ 7225201 w 8678099"/>
              <a:gd name="connsiteY3" fmla="*/ 1 h 3196716"/>
              <a:gd name="connsiteX4" fmla="*/ 7222820 w 8678099"/>
              <a:gd name="connsiteY4" fmla="*/ 1075670 h 3196716"/>
              <a:gd name="connsiteX5" fmla="*/ 8663812 w 8678099"/>
              <a:gd name="connsiteY5" fmla="*/ 1079242 h 3196716"/>
              <a:gd name="connsiteX6" fmla="*/ 8678099 w 8678099"/>
              <a:gd name="connsiteY6" fmla="*/ 3196716 h 3196716"/>
              <a:gd name="connsiteX7" fmla="*/ 0 w 8678099"/>
              <a:gd name="connsiteY7" fmla="*/ 3186000 h 3196716"/>
              <a:gd name="connsiteX8" fmla="*/ 0 w 8678099"/>
              <a:gd name="connsiteY8" fmla="*/ 0 h 3196716"/>
              <a:gd name="connsiteX0" fmla="*/ 0 w 8673336"/>
              <a:gd name="connsiteY0" fmla="*/ 0 h 3200288"/>
              <a:gd name="connsiteX1" fmla="*/ 8182800 w 8673336"/>
              <a:gd name="connsiteY1" fmla="*/ 0 h 3200288"/>
              <a:gd name="connsiteX2" fmla="*/ 8182800 w 8673336"/>
              <a:gd name="connsiteY2" fmla="*/ 1 h 3200288"/>
              <a:gd name="connsiteX3" fmla="*/ 7225201 w 8673336"/>
              <a:gd name="connsiteY3" fmla="*/ 1 h 3200288"/>
              <a:gd name="connsiteX4" fmla="*/ 7222820 w 8673336"/>
              <a:gd name="connsiteY4" fmla="*/ 1075670 h 3200288"/>
              <a:gd name="connsiteX5" fmla="*/ 8663812 w 8673336"/>
              <a:gd name="connsiteY5" fmla="*/ 1079242 h 3200288"/>
              <a:gd name="connsiteX6" fmla="*/ 8673336 w 8673336"/>
              <a:gd name="connsiteY6" fmla="*/ 3200288 h 3200288"/>
              <a:gd name="connsiteX7" fmla="*/ 0 w 8673336"/>
              <a:gd name="connsiteY7" fmla="*/ 3186000 h 3200288"/>
              <a:gd name="connsiteX8" fmla="*/ 0 w 8673336"/>
              <a:gd name="connsiteY8" fmla="*/ 0 h 3200288"/>
              <a:gd name="connsiteX0" fmla="*/ 0 w 8673336"/>
              <a:gd name="connsiteY0" fmla="*/ 0 h 3200288"/>
              <a:gd name="connsiteX1" fmla="*/ 8182800 w 8673336"/>
              <a:gd name="connsiteY1" fmla="*/ 0 h 3200288"/>
              <a:gd name="connsiteX2" fmla="*/ 8182800 w 8673336"/>
              <a:gd name="connsiteY2" fmla="*/ 1 h 3200288"/>
              <a:gd name="connsiteX3" fmla="*/ 7225201 w 8673336"/>
              <a:gd name="connsiteY3" fmla="*/ 1 h 3200288"/>
              <a:gd name="connsiteX4" fmla="*/ 7654349 w 8673336"/>
              <a:gd name="connsiteY4" fmla="*/ 938697 h 3200288"/>
              <a:gd name="connsiteX5" fmla="*/ 8663812 w 8673336"/>
              <a:gd name="connsiteY5" fmla="*/ 1079242 h 3200288"/>
              <a:gd name="connsiteX6" fmla="*/ 8673336 w 8673336"/>
              <a:gd name="connsiteY6" fmla="*/ 3200288 h 3200288"/>
              <a:gd name="connsiteX7" fmla="*/ 0 w 8673336"/>
              <a:gd name="connsiteY7" fmla="*/ 3186000 h 3200288"/>
              <a:gd name="connsiteX8" fmla="*/ 0 w 8673336"/>
              <a:gd name="connsiteY8" fmla="*/ 0 h 3200288"/>
              <a:gd name="connsiteX0" fmla="*/ 0 w 8673336"/>
              <a:gd name="connsiteY0" fmla="*/ 0 h 3200288"/>
              <a:gd name="connsiteX1" fmla="*/ 8182800 w 8673336"/>
              <a:gd name="connsiteY1" fmla="*/ 0 h 3200288"/>
              <a:gd name="connsiteX2" fmla="*/ 8182800 w 8673336"/>
              <a:gd name="connsiteY2" fmla="*/ 1 h 3200288"/>
              <a:gd name="connsiteX3" fmla="*/ 7225201 w 8673336"/>
              <a:gd name="connsiteY3" fmla="*/ 1 h 3200288"/>
              <a:gd name="connsiteX4" fmla="*/ 7654349 w 8673336"/>
              <a:gd name="connsiteY4" fmla="*/ 938697 h 3200288"/>
              <a:gd name="connsiteX5" fmla="*/ 8663812 w 8673336"/>
              <a:gd name="connsiteY5" fmla="*/ 1079242 h 3200288"/>
              <a:gd name="connsiteX6" fmla="*/ 8673336 w 8673336"/>
              <a:gd name="connsiteY6" fmla="*/ 3200288 h 3200288"/>
              <a:gd name="connsiteX7" fmla="*/ 0 w 8673336"/>
              <a:gd name="connsiteY7" fmla="*/ 3186000 h 3200288"/>
              <a:gd name="connsiteX8" fmla="*/ 0 w 8673336"/>
              <a:gd name="connsiteY8" fmla="*/ 0 h 3200288"/>
              <a:gd name="connsiteX0" fmla="*/ 0 w 8673336"/>
              <a:gd name="connsiteY0" fmla="*/ 0 h 3200288"/>
              <a:gd name="connsiteX1" fmla="*/ 8182800 w 8673336"/>
              <a:gd name="connsiteY1" fmla="*/ 0 h 3200288"/>
              <a:gd name="connsiteX2" fmla="*/ 8182800 w 8673336"/>
              <a:gd name="connsiteY2" fmla="*/ 1 h 3200288"/>
              <a:gd name="connsiteX3" fmla="*/ 7225201 w 8673336"/>
              <a:gd name="connsiteY3" fmla="*/ 1 h 3200288"/>
              <a:gd name="connsiteX4" fmla="*/ 7654349 w 8673336"/>
              <a:gd name="connsiteY4" fmla="*/ 938697 h 3200288"/>
              <a:gd name="connsiteX5" fmla="*/ 8671383 w 8673336"/>
              <a:gd name="connsiteY5" fmla="*/ 992078 h 3200288"/>
              <a:gd name="connsiteX6" fmla="*/ 8673336 w 8673336"/>
              <a:gd name="connsiteY6" fmla="*/ 3200288 h 3200288"/>
              <a:gd name="connsiteX7" fmla="*/ 0 w 8673336"/>
              <a:gd name="connsiteY7" fmla="*/ 3186000 h 3200288"/>
              <a:gd name="connsiteX8" fmla="*/ 0 w 8673336"/>
              <a:gd name="connsiteY8" fmla="*/ 0 h 3200288"/>
              <a:gd name="connsiteX0" fmla="*/ 0 w 8673336"/>
              <a:gd name="connsiteY0" fmla="*/ 0 h 3200288"/>
              <a:gd name="connsiteX1" fmla="*/ 8182800 w 8673336"/>
              <a:gd name="connsiteY1" fmla="*/ 0 h 3200288"/>
              <a:gd name="connsiteX2" fmla="*/ 8182800 w 8673336"/>
              <a:gd name="connsiteY2" fmla="*/ 1 h 3200288"/>
              <a:gd name="connsiteX3" fmla="*/ 7225201 w 8673336"/>
              <a:gd name="connsiteY3" fmla="*/ 1 h 3200288"/>
              <a:gd name="connsiteX4" fmla="*/ 7654349 w 8673336"/>
              <a:gd name="connsiteY4" fmla="*/ 938697 h 3200288"/>
              <a:gd name="connsiteX5" fmla="*/ 8671383 w 8673336"/>
              <a:gd name="connsiteY5" fmla="*/ 992078 h 3200288"/>
              <a:gd name="connsiteX6" fmla="*/ 8673336 w 8673336"/>
              <a:gd name="connsiteY6" fmla="*/ 3200288 h 3200288"/>
              <a:gd name="connsiteX7" fmla="*/ 0 w 8673336"/>
              <a:gd name="connsiteY7" fmla="*/ 3186000 h 3200288"/>
              <a:gd name="connsiteX8" fmla="*/ 0 w 8673336"/>
              <a:gd name="connsiteY8" fmla="*/ 0 h 3200288"/>
              <a:gd name="connsiteX0" fmla="*/ 0 w 8673336"/>
              <a:gd name="connsiteY0" fmla="*/ 0 h 3200288"/>
              <a:gd name="connsiteX1" fmla="*/ 8182800 w 8673336"/>
              <a:gd name="connsiteY1" fmla="*/ 0 h 3200288"/>
              <a:gd name="connsiteX2" fmla="*/ 8182800 w 8673336"/>
              <a:gd name="connsiteY2" fmla="*/ 1 h 3200288"/>
              <a:gd name="connsiteX3" fmla="*/ 7225201 w 8673336"/>
              <a:gd name="connsiteY3" fmla="*/ 1 h 3200288"/>
              <a:gd name="connsiteX4" fmla="*/ 7654349 w 8673336"/>
              <a:gd name="connsiteY4" fmla="*/ 938697 h 3200288"/>
              <a:gd name="connsiteX5" fmla="*/ 8671383 w 8673336"/>
              <a:gd name="connsiteY5" fmla="*/ 943826 h 3200288"/>
              <a:gd name="connsiteX6" fmla="*/ 8673336 w 8673336"/>
              <a:gd name="connsiteY6" fmla="*/ 3200288 h 3200288"/>
              <a:gd name="connsiteX7" fmla="*/ 0 w 8673336"/>
              <a:gd name="connsiteY7" fmla="*/ 3186000 h 3200288"/>
              <a:gd name="connsiteX8" fmla="*/ 0 w 8673336"/>
              <a:gd name="connsiteY8" fmla="*/ 0 h 3200288"/>
              <a:gd name="connsiteX0" fmla="*/ 0 w 8673336"/>
              <a:gd name="connsiteY0" fmla="*/ 0 h 3200288"/>
              <a:gd name="connsiteX1" fmla="*/ 8182800 w 8673336"/>
              <a:gd name="connsiteY1" fmla="*/ 0 h 3200288"/>
              <a:gd name="connsiteX2" fmla="*/ 8182800 w 8673336"/>
              <a:gd name="connsiteY2" fmla="*/ 1 h 3200288"/>
              <a:gd name="connsiteX3" fmla="*/ 7656730 w 8673336"/>
              <a:gd name="connsiteY3" fmla="*/ 3115 h 3200288"/>
              <a:gd name="connsiteX4" fmla="*/ 7654349 w 8673336"/>
              <a:gd name="connsiteY4" fmla="*/ 938697 h 3200288"/>
              <a:gd name="connsiteX5" fmla="*/ 8671383 w 8673336"/>
              <a:gd name="connsiteY5" fmla="*/ 943826 h 3200288"/>
              <a:gd name="connsiteX6" fmla="*/ 8673336 w 8673336"/>
              <a:gd name="connsiteY6" fmla="*/ 3200288 h 3200288"/>
              <a:gd name="connsiteX7" fmla="*/ 0 w 8673336"/>
              <a:gd name="connsiteY7" fmla="*/ 3186000 h 3200288"/>
              <a:gd name="connsiteX8" fmla="*/ 0 w 8673336"/>
              <a:gd name="connsiteY8" fmla="*/ 0 h 3200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73336" h="3200288">
                <a:moveTo>
                  <a:pt x="0" y="0"/>
                </a:moveTo>
                <a:lnTo>
                  <a:pt x="8182800" y="0"/>
                </a:lnTo>
                <a:lnTo>
                  <a:pt x="8182800" y="1"/>
                </a:lnTo>
                <a:lnTo>
                  <a:pt x="7656730" y="3115"/>
                </a:lnTo>
                <a:cubicBezTo>
                  <a:pt x="7655936" y="360481"/>
                  <a:pt x="7655143" y="581331"/>
                  <a:pt x="7654349" y="938697"/>
                </a:cubicBezTo>
                <a:lnTo>
                  <a:pt x="8671383" y="943826"/>
                </a:lnTo>
                <a:cubicBezTo>
                  <a:pt x="8676145" y="1649651"/>
                  <a:pt x="8668574" y="2494463"/>
                  <a:pt x="8673336" y="3200288"/>
                </a:cubicBezTo>
                <a:lnTo>
                  <a:pt x="0" y="3186000"/>
                </a:lnTo>
                <a:lnTo>
                  <a:pt x="0" y="0"/>
                </a:lnTo>
                <a:close/>
              </a:path>
            </a:pathLst>
          </a:custGeom>
          <a:solidFill>
            <a:schemeClr val="bg1">
              <a:lumMod val="85000"/>
            </a:schemeClr>
          </a:solidFill>
        </p:spPr>
        <p:txBody>
          <a:bodyPr wrap="square" anchor="ctr">
            <a:noAutofit/>
          </a:bodyPr>
          <a:lstStyle>
            <a:lvl1pPr algn="ctr">
              <a:defRPr/>
            </a:lvl1pPr>
          </a:lstStyle>
          <a:p>
            <a:r>
              <a:rPr lang="de-DE"/>
              <a:t>Bild durch Klicken auf Symbol hinzufügen</a:t>
            </a:r>
            <a:endParaRPr lang="de-DE" dirty="0"/>
          </a:p>
        </p:txBody>
      </p:sp>
      <p:pic>
        <p:nvPicPr>
          <p:cNvPr id="16" name="Grafik 15">
            <a:extLst>
              <a:ext uri="{FF2B5EF4-FFF2-40B4-BE49-F238E27FC236}">
                <a16:creationId xmlns:a16="http://schemas.microsoft.com/office/drawing/2014/main" id="{C28E9FB3-DC3C-4E55-9877-2DEEAAB32903}"/>
              </a:ext>
            </a:extLst>
          </p:cNvPr>
          <p:cNvPicPr>
            <a:picLocks noChangeAspect="1"/>
          </p:cNvPicPr>
          <p:nvPr/>
        </p:nvPicPr>
        <p:blipFill>
          <a:blip r:embed="rId3"/>
          <a:stretch>
            <a:fillRect/>
          </a:stretch>
        </p:blipFill>
        <p:spPr>
          <a:xfrm>
            <a:off x="9632160" y="0"/>
            <a:ext cx="1920483" cy="1440000"/>
          </a:xfrm>
          <a:prstGeom prst="rect">
            <a:avLst/>
          </a:prstGeom>
        </p:spPr>
      </p:pic>
      <p:sp>
        <p:nvSpPr>
          <p:cNvPr id="23" name="Titel 22">
            <a:extLst>
              <a:ext uri="{FF2B5EF4-FFF2-40B4-BE49-F238E27FC236}">
                <a16:creationId xmlns:a16="http://schemas.microsoft.com/office/drawing/2014/main" id="{259FB325-4F00-4E24-9BB5-CBE59A8EE6E3}"/>
              </a:ext>
            </a:extLst>
          </p:cNvPr>
          <p:cNvSpPr>
            <a:spLocks noGrp="1"/>
          </p:cNvSpPr>
          <p:nvPr>
            <p:ph type="title"/>
          </p:nvPr>
        </p:nvSpPr>
        <p:spPr>
          <a:xfrm>
            <a:off x="639840" y="5610980"/>
            <a:ext cx="4703915" cy="432000"/>
          </a:xfrm>
        </p:spPr>
        <p:txBody>
          <a:bodyPr/>
          <a:lstStyle>
            <a:lvl1pPr>
              <a:lnSpc>
                <a:spcPts val="2500"/>
              </a:lnSpc>
              <a:defRPr cap="all" baseline="0"/>
            </a:lvl1pPr>
          </a:lstStyle>
          <a:p>
            <a:pPr lvl="0"/>
            <a:r>
              <a:rPr lang="de-DE"/>
              <a:t>Mastertitelformat bearbeiten</a:t>
            </a:r>
            <a:endParaRPr lang="de-DE" dirty="0"/>
          </a:p>
        </p:txBody>
      </p:sp>
      <p:sp>
        <p:nvSpPr>
          <p:cNvPr id="4" name="Bildplatzhalter 3">
            <a:extLst>
              <a:ext uri="{FF2B5EF4-FFF2-40B4-BE49-F238E27FC236}">
                <a16:creationId xmlns:a16="http://schemas.microsoft.com/office/drawing/2014/main" id="{EA11C8C5-D6EB-4C5D-9539-1ADEFC0908BE}"/>
              </a:ext>
            </a:extLst>
          </p:cNvPr>
          <p:cNvSpPr>
            <a:spLocks noGrp="1"/>
          </p:cNvSpPr>
          <p:nvPr>
            <p:ph type="pic" sz="quarter" idx="14" hasCustomPrompt="1"/>
          </p:nvPr>
        </p:nvSpPr>
        <p:spPr>
          <a:xfrm>
            <a:off x="7571517" y="5193600"/>
            <a:ext cx="3340800" cy="432000"/>
          </a:xfrm>
        </p:spPr>
        <p:txBody>
          <a:bodyPr anchor="ctr" anchorCtr="0"/>
          <a:lstStyle>
            <a:lvl1pPr algn="ctr">
              <a:defRPr sz="1050"/>
            </a:lvl1pPr>
          </a:lstStyle>
          <a:p>
            <a:r>
              <a:rPr lang="de-DE" dirty="0"/>
              <a:t>Logo auf Platzhalter ziehen</a:t>
            </a:r>
          </a:p>
        </p:txBody>
      </p:sp>
    </p:spTree>
    <p:extLst>
      <p:ext uri="{BB962C8B-B14F-4D97-AF65-F5344CB8AC3E}">
        <p14:creationId xmlns:p14="http://schemas.microsoft.com/office/powerpoint/2010/main" val="34658795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Headline / Text / Bild">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KAPITEL | CHART-HEADLINE</a:t>
            </a:r>
          </a:p>
        </p:txBody>
      </p:sp>
      <p:sp>
        <p:nvSpPr>
          <p:cNvPr id="3" name="Inhaltsplatzhalter 2"/>
          <p:cNvSpPr>
            <a:spLocks noGrp="1"/>
          </p:cNvSpPr>
          <p:nvPr>
            <p:ph idx="1" hasCustomPrompt="1"/>
          </p:nvPr>
        </p:nvSpPr>
        <p:spPr>
          <a:xfrm>
            <a:off x="624000" y="1224000"/>
            <a:ext cx="4320000" cy="4488000"/>
          </a:xfrm>
        </p:spPr>
        <p:txBody>
          <a:bodyPr/>
          <a:lstStyle>
            <a:lvl1pPr>
              <a:defRPr/>
            </a:lvl1pPr>
          </a:lstStyle>
          <a:p>
            <a:pPr lvl="0"/>
            <a:r>
              <a:rPr lang="de-DE" dirty="0" err="1"/>
              <a:t>Subline</a:t>
            </a:r>
            <a:r>
              <a:rPr lang="de-DE" dirty="0"/>
              <a:t> auf erster Ebene // für weitere Ebenen &gt;&gt; Menü &gt; Start &gt; Absatz &gt; Listenebene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8" name="Fußzeilenplatzhalter 7">
            <a:extLst>
              <a:ext uri="{FF2B5EF4-FFF2-40B4-BE49-F238E27FC236}">
                <a16:creationId xmlns:a16="http://schemas.microsoft.com/office/drawing/2014/main" id="{3261E425-9AF3-4B68-A7DE-55697E59EC40}"/>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DC8FE19E-1A66-4F06-9454-D8ECA4880C8E}"/>
              </a:ext>
            </a:extLst>
          </p:cNvPr>
          <p:cNvSpPr>
            <a:spLocks noGrp="1"/>
          </p:cNvSpPr>
          <p:nvPr>
            <p:ph type="sldNum" sz="quarter" idx="12"/>
          </p:nvPr>
        </p:nvSpPr>
        <p:spPr/>
        <p:txBody>
          <a:bodyPr/>
          <a:lstStyle/>
          <a:p>
            <a:fld id="{6C8FC03C-C266-4645-ABC5-645062898383}" type="slidenum">
              <a:rPr lang="de-DE" smtClean="0"/>
              <a:pPr/>
              <a:t>‹Nr.›</a:t>
            </a:fld>
            <a:r>
              <a:rPr lang="de-DE"/>
              <a:t> </a:t>
            </a:r>
            <a:endParaRPr lang="de-DE" dirty="0"/>
          </a:p>
        </p:txBody>
      </p:sp>
      <p:sp>
        <p:nvSpPr>
          <p:cNvPr id="5" name="Bildplatzhalter 4">
            <a:extLst>
              <a:ext uri="{FF2B5EF4-FFF2-40B4-BE49-F238E27FC236}">
                <a16:creationId xmlns:a16="http://schemas.microsoft.com/office/drawing/2014/main" id="{6DB40BEE-2C74-4B7C-AA75-FB330D4E18BC}"/>
              </a:ext>
            </a:extLst>
          </p:cNvPr>
          <p:cNvSpPr>
            <a:spLocks noGrp="1"/>
          </p:cNvSpPr>
          <p:nvPr>
            <p:ph type="pic" sz="quarter" idx="13"/>
          </p:nvPr>
        </p:nvSpPr>
        <p:spPr>
          <a:xfrm>
            <a:off x="5472000" y="1272000"/>
            <a:ext cx="6048000" cy="4032000"/>
          </a:xfrm>
        </p:spPr>
        <p:txBody>
          <a:bodyPr anchor="ctr"/>
          <a:lstStyle>
            <a:lvl1pPr algn="ctr">
              <a:defRPr/>
            </a:lvl1pPr>
          </a:lstStyle>
          <a:p>
            <a:r>
              <a:rPr lang="de-DE"/>
              <a:t>Bild durch Klicken auf Symbol hinzufügen</a:t>
            </a:r>
          </a:p>
        </p:txBody>
      </p:sp>
    </p:spTree>
    <p:extLst>
      <p:ext uri="{BB962C8B-B14F-4D97-AF65-F5344CB8AC3E}">
        <p14:creationId xmlns:p14="http://schemas.microsoft.com/office/powerpoint/2010/main" val="3166895790"/>
      </p:ext>
    </p:extLst>
  </p:cSld>
  <p:clrMapOvr>
    <a:masterClrMapping/>
  </p:clrMapOvr>
  <p:extLst>
    <p:ext uri="{DCECCB84-F9BA-43D5-87BE-67443E8EF086}">
      <p15:sldGuideLst xmlns:p15="http://schemas.microsoft.com/office/powerpoint/2012/main">
        <p15:guide id="1" pos="2583">
          <p15:clr>
            <a:srgbClr val="FBAE40"/>
          </p15:clr>
        </p15:guide>
        <p15:guide id="2" pos="5444">
          <p15:clr>
            <a:srgbClr val="FBAE40"/>
          </p15:clr>
        </p15:guide>
        <p15:guide id="3" orient="horz" pos="795">
          <p15:clr>
            <a:srgbClr val="FBAE40"/>
          </p15:clr>
        </p15:guide>
        <p15:guide id="4" orient="horz" pos="3345">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Headline / Text / Bild inkl. Bildunterzeil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KAPITEL | CHART-HEADLINE</a:t>
            </a:r>
          </a:p>
        </p:txBody>
      </p:sp>
      <p:sp>
        <p:nvSpPr>
          <p:cNvPr id="3" name="Inhaltsplatzhalter 2"/>
          <p:cNvSpPr>
            <a:spLocks noGrp="1"/>
          </p:cNvSpPr>
          <p:nvPr>
            <p:ph idx="1" hasCustomPrompt="1"/>
          </p:nvPr>
        </p:nvSpPr>
        <p:spPr>
          <a:xfrm>
            <a:off x="624000" y="1224000"/>
            <a:ext cx="5472000" cy="4488000"/>
          </a:xfrm>
        </p:spPr>
        <p:txBody>
          <a:bodyPr/>
          <a:lstStyle>
            <a:lvl1pPr>
              <a:defRPr/>
            </a:lvl1pPr>
          </a:lstStyle>
          <a:p>
            <a:pPr lvl="0"/>
            <a:r>
              <a:rPr lang="de-DE" dirty="0" err="1"/>
              <a:t>Subline</a:t>
            </a:r>
            <a:r>
              <a:rPr lang="de-DE" dirty="0"/>
              <a:t> auf erster Ebene // für weitere Ebenen &gt;&gt; Menü &gt; Start &gt; Absatz &gt; Listenebene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8" name="Fußzeilenplatzhalter 7">
            <a:extLst>
              <a:ext uri="{FF2B5EF4-FFF2-40B4-BE49-F238E27FC236}">
                <a16:creationId xmlns:a16="http://schemas.microsoft.com/office/drawing/2014/main" id="{3261E425-9AF3-4B68-A7DE-55697E59EC40}"/>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DC8FE19E-1A66-4F06-9454-D8ECA4880C8E}"/>
              </a:ext>
            </a:extLst>
          </p:cNvPr>
          <p:cNvSpPr>
            <a:spLocks noGrp="1"/>
          </p:cNvSpPr>
          <p:nvPr>
            <p:ph type="sldNum" sz="quarter" idx="12"/>
          </p:nvPr>
        </p:nvSpPr>
        <p:spPr/>
        <p:txBody>
          <a:bodyPr/>
          <a:lstStyle/>
          <a:p>
            <a:fld id="{6C8FC03C-C266-4645-ABC5-645062898383}" type="slidenum">
              <a:rPr lang="de-DE" smtClean="0"/>
              <a:pPr/>
              <a:t>‹Nr.›</a:t>
            </a:fld>
            <a:r>
              <a:rPr lang="de-DE"/>
              <a:t> </a:t>
            </a:r>
            <a:endParaRPr lang="de-DE" dirty="0"/>
          </a:p>
        </p:txBody>
      </p:sp>
      <p:sp>
        <p:nvSpPr>
          <p:cNvPr id="5" name="Bildplatzhalter 4">
            <a:extLst>
              <a:ext uri="{FF2B5EF4-FFF2-40B4-BE49-F238E27FC236}">
                <a16:creationId xmlns:a16="http://schemas.microsoft.com/office/drawing/2014/main" id="{6DB40BEE-2C74-4B7C-AA75-FB330D4E18BC}"/>
              </a:ext>
            </a:extLst>
          </p:cNvPr>
          <p:cNvSpPr>
            <a:spLocks noGrp="1"/>
          </p:cNvSpPr>
          <p:nvPr>
            <p:ph type="pic" sz="quarter" idx="13"/>
          </p:nvPr>
        </p:nvSpPr>
        <p:spPr>
          <a:xfrm>
            <a:off x="6240000" y="1272000"/>
            <a:ext cx="5280000" cy="3528000"/>
          </a:xfrm>
        </p:spPr>
        <p:txBody>
          <a:bodyPr anchor="ctr"/>
          <a:lstStyle>
            <a:lvl1pPr algn="ctr">
              <a:defRPr/>
            </a:lvl1pPr>
          </a:lstStyle>
          <a:p>
            <a:r>
              <a:rPr lang="de-DE"/>
              <a:t>Bild durch Klicken auf Symbol hinzufügen</a:t>
            </a:r>
          </a:p>
        </p:txBody>
      </p:sp>
      <p:sp>
        <p:nvSpPr>
          <p:cNvPr id="10" name="Textplatzhalter 5">
            <a:extLst>
              <a:ext uri="{FF2B5EF4-FFF2-40B4-BE49-F238E27FC236}">
                <a16:creationId xmlns:a16="http://schemas.microsoft.com/office/drawing/2014/main" id="{E8C92916-9C2D-4160-84A7-92C7AE8CF342}"/>
              </a:ext>
            </a:extLst>
          </p:cNvPr>
          <p:cNvSpPr>
            <a:spLocks noGrp="1"/>
          </p:cNvSpPr>
          <p:nvPr>
            <p:ph type="body" sz="quarter" idx="16" hasCustomPrompt="1"/>
          </p:nvPr>
        </p:nvSpPr>
        <p:spPr>
          <a:xfrm>
            <a:off x="6240000" y="4944000"/>
            <a:ext cx="5280000" cy="768000"/>
          </a:xfrm>
        </p:spPr>
        <p:txBody>
          <a:bodyPr/>
          <a:lstStyle>
            <a:lvl1pPr>
              <a:lnSpc>
                <a:spcPts val="1200"/>
              </a:lnSpc>
              <a:spcAft>
                <a:spcPts val="0"/>
              </a:spcAft>
              <a:defRPr sz="900"/>
            </a:lvl1pPr>
            <a:lvl2pPr>
              <a:lnSpc>
                <a:spcPts val="1200"/>
              </a:lnSpc>
              <a:spcAft>
                <a:spcPts val="0"/>
              </a:spcAft>
              <a:defRPr sz="900"/>
            </a:lvl2pPr>
            <a:lvl3pPr>
              <a:lnSpc>
                <a:spcPts val="1200"/>
              </a:lnSpc>
              <a:spcAft>
                <a:spcPts val="0"/>
              </a:spcAft>
              <a:defRPr sz="900"/>
            </a:lvl3pPr>
            <a:lvl4pPr>
              <a:lnSpc>
                <a:spcPts val="1200"/>
              </a:lnSpc>
              <a:spcAft>
                <a:spcPts val="0"/>
              </a:spcAft>
              <a:defRPr sz="900"/>
            </a:lvl4pPr>
            <a:lvl5pPr>
              <a:lnSpc>
                <a:spcPts val="1200"/>
              </a:lnSpc>
              <a:spcAft>
                <a:spcPts val="0"/>
              </a:spcAft>
              <a:defRPr sz="900"/>
            </a:lvl5pPr>
            <a:lvl6pPr>
              <a:lnSpc>
                <a:spcPts val="1200"/>
              </a:lnSpc>
              <a:spcAft>
                <a:spcPts val="0"/>
              </a:spcAft>
              <a:defRPr sz="900"/>
            </a:lvl6pPr>
            <a:lvl7pPr>
              <a:lnSpc>
                <a:spcPts val="1200"/>
              </a:lnSpc>
              <a:spcAft>
                <a:spcPts val="0"/>
              </a:spcAft>
              <a:defRPr sz="900"/>
            </a:lvl7pPr>
            <a:lvl8pPr>
              <a:lnSpc>
                <a:spcPts val="1200"/>
              </a:lnSpc>
              <a:spcAft>
                <a:spcPts val="0"/>
              </a:spcAft>
              <a:defRPr sz="900"/>
            </a:lvl8pPr>
            <a:lvl9pPr>
              <a:lnSpc>
                <a:spcPts val="1200"/>
              </a:lnSpc>
              <a:spcAft>
                <a:spcPts val="0"/>
              </a:spcAft>
              <a:defRPr sz="900"/>
            </a:lvl9pPr>
          </a:lstStyle>
          <a:p>
            <a:pPr lvl="0"/>
            <a:r>
              <a:rPr lang="de-DE" dirty="0"/>
              <a:t>Bildunterzeile // für weitere Ebenen (Text)  &gt;&gt; Menü &gt; Start &gt; Absatz &gt; Listenebene erhöhen </a:t>
            </a:r>
          </a:p>
          <a:p>
            <a:pPr lvl="0"/>
            <a:endParaRPr lang="de-DE" dirty="0"/>
          </a:p>
          <a:p>
            <a:pPr lvl="1"/>
            <a:r>
              <a:rPr lang="de-DE" dirty="0"/>
              <a:t>Zweite Ebene</a:t>
            </a:r>
          </a:p>
        </p:txBody>
      </p:sp>
    </p:spTree>
    <p:extLst>
      <p:ext uri="{BB962C8B-B14F-4D97-AF65-F5344CB8AC3E}">
        <p14:creationId xmlns:p14="http://schemas.microsoft.com/office/powerpoint/2010/main" val="3573013311"/>
      </p:ext>
    </p:extLst>
  </p:cSld>
  <p:clrMapOvr>
    <a:masterClrMapping/>
  </p:clrMapOvr>
  <p:extLst>
    <p:ext uri="{DCECCB84-F9BA-43D5-87BE-67443E8EF086}">
      <p15:sldGuideLst xmlns:p15="http://schemas.microsoft.com/office/powerpoint/2012/main">
        <p15:guide id="1" pos="2945">
          <p15:clr>
            <a:srgbClr val="FBAE40"/>
          </p15:clr>
        </p15:guide>
        <p15:guide id="2" pos="5444">
          <p15:clr>
            <a:srgbClr val="FBAE40"/>
          </p15:clr>
        </p15:guide>
        <p15:guide id="3" orient="horz" pos="795">
          <p15:clr>
            <a:srgbClr val="FBAE40"/>
          </p15:clr>
        </p15:guide>
        <p15:guide id="4" orient="horz" pos="3025">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Headline / Bild inkl. Bildunterzeile / Tex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KAPITEL | CHART-HEADLINE</a:t>
            </a:r>
          </a:p>
        </p:txBody>
      </p:sp>
      <p:sp>
        <p:nvSpPr>
          <p:cNvPr id="3" name="Inhaltsplatzhalter 2"/>
          <p:cNvSpPr>
            <a:spLocks noGrp="1"/>
          </p:cNvSpPr>
          <p:nvPr>
            <p:ph idx="1" hasCustomPrompt="1"/>
          </p:nvPr>
        </p:nvSpPr>
        <p:spPr>
          <a:xfrm>
            <a:off x="6960000" y="1224000"/>
            <a:ext cx="4560000" cy="4488000"/>
          </a:xfrm>
        </p:spPr>
        <p:txBody>
          <a:bodyPr/>
          <a:lstStyle>
            <a:lvl1pPr>
              <a:defRPr/>
            </a:lvl1pPr>
          </a:lstStyle>
          <a:p>
            <a:pPr lvl="0"/>
            <a:r>
              <a:rPr lang="de-DE" dirty="0" err="1"/>
              <a:t>Subline</a:t>
            </a:r>
            <a:r>
              <a:rPr lang="de-DE" dirty="0"/>
              <a:t> auf erster Ebene // für weitere Ebenen &gt;&gt; Menü &gt; Start &gt; Absatz &gt; Listenebene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8" name="Fußzeilenplatzhalter 7">
            <a:extLst>
              <a:ext uri="{FF2B5EF4-FFF2-40B4-BE49-F238E27FC236}">
                <a16:creationId xmlns:a16="http://schemas.microsoft.com/office/drawing/2014/main" id="{3261E425-9AF3-4B68-A7DE-55697E59EC40}"/>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DC8FE19E-1A66-4F06-9454-D8ECA4880C8E}"/>
              </a:ext>
            </a:extLst>
          </p:cNvPr>
          <p:cNvSpPr>
            <a:spLocks noGrp="1"/>
          </p:cNvSpPr>
          <p:nvPr>
            <p:ph type="sldNum" sz="quarter" idx="12"/>
          </p:nvPr>
        </p:nvSpPr>
        <p:spPr/>
        <p:txBody>
          <a:bodyPr/>
          <a:lstStyle/>
          <a:p>
            <a:fld id="{6C8FC03C-C266-4645-ABC5-645062898383}" type="slidenum">
              <a:rPr lang="de-DE" smtClean="0"/>
              <a:pPr/>
              <a:t>‹Nr.›</a:t>
            </a:fld>
            <a:r>
              <a:rPr lang="de-DE"/>
              <a:t> </a:t>
            </a:r>
            <a:endParaRPr lang="de-DE" dirty="0"/>
          </a:p>
        </p:txBody>
      </p:sp>
      <p:sp>
        <p:nvSpPr>
          <p:cNvPr id="5" name="Bildplatzhalter 4">
            <a:extLst>
              <a:ext uri="{FF2B5EF4-FFF2-40B4-BE49-F238E27FC236}">
                <a16:creationId xmlns:a16="http://schemas.microsoft.com/office/drawing/2014/main" id="{6DB40BEE-2C74-4B7C-AA75-FB330D4E18BC}"/>
              </a:ext>
            </a:extLst>
          </p:cNvPr>
          <p:cNvSpPr>
            <a:spLocks noGrp="1"/>
          </p:cNvSpPr>
          <p:nvPr>
            <p:ph type="pic" sz="quarter" idx="13"/>
          </p:nvPr>
        </p:nvSpPr>
        <p:spPr>
          <a:xfrm>
            <a:off x="624000" y="1272000"/>
            <a:ext cx="5280000" cy="3528000"/>
          </a:xfrm>
        </p:spPr>
        <p:txBody>
          <a:bodyPr anchor="ctr"/>
          <a:lstStyle>
            <a:lvl1pPr algn="ctr">
              <a:defRPr/>
            </a:lvl1pPr>
          </a:lstStyle>
          <a:p>
            <a:r>
              <a:rPr lang="de-DE"/>
              <a:t>Bild durch Klicken auf Symbol hinzufügen</a:t>
            </a:r>
          </a:p>
        </p:txBody>
      </p:sp>
      <p:sp>
        <p:nvSpPr>
          <p:cNvPr id="10" name="Textplatzhalter 5">
            <a:extLst>
              <a:ext uri="{FF2B5EF4-FFF2-40B4-BE49-F238E27FC236}">
                <a16:creationId xmlns:a16="http://schemas.microsoft.com/office/drawing/2014/main" id="{E8C92916-9C2D-4160-84A7-92C7AE8CF342}"/>
              </a:ext>
            </a:extLst>
          </p:cNvPr>
          <p:cNvSpPr>
            <a:spLocks noGrp="1"/>
          </p:cNvSpPr>
          <p:nvPr>
            <p:ph type="body" sz="quarter" idx="16" hasCustomPrompt="1"/>
          </p:nvPr>
        </p:nvSpPr>
        <p:spPr>
          <a:xfrm>
            <a:off x="624000" y="4944000"/>
            <a:ext cx="5280000" cy="768000"/>
          </a:xfrm>
        </p:spPr>
        <p:txBody>
          <a:bodyPr/>
          <a:lstStyle>
            <a:lvl1pPr>
              <a:lnSpc>
                <a:spcPts val="1200"/>
              </a:lnSpc>
              <a:spcAft>
                <a:spcPts val="0"/>
              </a:spcAft>
              <a:defRPr sz="900"/>
            </a:lvl1pPr>
            <a:lvl2pPr>
              <a:lnSpc>
                <a:spcPts val="1200"/>
              </a:lnSpc>
              <a:spcAft>
                <a:spcPts val="0"/>
              </a:spcAft>
              <a:defRPr sz="900"/>
            </a:lvl2pPr>
            <a:lvl3pPr>
              <a:lnSpc>
                <a:spcPts val="1200"/>
              </a:lnSpc>
              <a:spcAft>
                <a:spcPts val="0"/>
              </a:spcAft>
              <a:defRPr sz="900"/>
            </a:lvl3pPr>
            <a:lvl4pPr>
              <a:lnSpc>
                <a:spcPts val="1200"/>
              </a:lnSpc>
              <a:spcAft>
                <a:spcPts val="0"/>
              </a:spcAft>
              <a:defRPr sz="900"/>
            </a:lvl4pPr>
            <a:lvl5pPr>
              <a:lnSpc>
                <a:spcPts val="1200"/>
              </a:lnSpc>
              <a:spcAft>
                <a:spcPts val="0"/>
              </a:spcAft>
              <a:defRPr sz="900"/>
            </a:lvl5pPr>
            <a:lvl6pPr>
              <a:lnSpc>
                <a:spcPts val="1200"/>
              </a:lnSpc>
              <a:spcAft>
                <a:spcPts val="0"/>
              </a:spcAft>
              <a:defRPr sz="900"/>
            </a:lvl6pPr>
            <a:lvl7pPr>
              <a:lnSpc>
                <a:spcPts val="1200"/>
              </a:lnSpc>
              <a:spcAft>
                <a:spcPts val="0"/>
              </a:spcAft>
              <a:defRPr sz="900"/>
            </a:lvl7pPr>
            <a:lvl8pPr>
              <a:lnSpc>
                <a:spcPts val="1200"/>
              </a:lnSpc>
              <a:spcAft>
                <a:spcPts val="0"/>
              </a:spcAft>
              <a:defRPr sz="900"/>
            </a:lvl8pPr>
            <a:lvl9pPr>
              <a:lnSpc>
                <a:spcPts val="1200"/>
              </a:lnSpc>
              <a:spcAft>
                <a:spcPts val="0"/>
              </a:spcAft>
              <a:defRPr sz="900"/>
            </a:lvl9pPr>
          </a:lstStyle>
          <a:p>
            <a:pPr lvl="0"/>
            <a:r>
              <a:rPr lang="de-DE" dirty="0"/>
              <a:t>Bildunterzeile // für weitere Ebenen (Text)  &gt;&gt; Menü &gt; Start &gt; Absatz &gt; Listenebene erhöhen </a:t>
            </a:r>
          </a:p>
          <a:p>
            <a:pPr lvl="0"/>
            <a:endParaRPr lang="de-DE" dirty="0"/>
          </a:p>
          <a:p>
            <a:pPr lvl="1"/>
            <a:r>
              <a:rPr lang="de-DE" dirty="0"/>
              <a:t>Zweite Ebene</a:t>
            </a:r>
          </a:p>
        </p:txBody>
      </p:sp>
    </p:spTree>
    <p:extLst>
      <p:ext uri="{BB962C8B-B14F-4D97-AF65-F5344CB8AC3E}">
        <p14:creationId xmlns:p14="http://schemas.microsoft.com/office/powerpoint/2010/main" val="520941899"/>
      </p:ext>
    </p:extLst>
  </p:cSld>
  <p:clrMapOvr>
    <a:masterClrMapping/>
  </p:clrMapOvr>
  <p:extLst>
    <p:ext uri="{DCECCB84-F9BA-43D5-87BE-67443E8EF086}">
      <p15:sldGuideLst xmlns:p15="http://schemas.microsoft.com/office/powerpoint/2012/main">
        <p15:guide id="1" pos="2945">
          <p15:clr>
            <a:srgbClr val="FBAE40"/>
          </p15:clr>
        </p15:guide>
        <p15:guide id="2" pos="5444">
          <p15:clr>
            <a:srgbClr val="FBAE40"/>
          </p15:clr>
        </p15:guide>
        <p15:guide id="3" orient="horz" pos="795">
          <p15:clr>
            <a:srgbClr val="FBAE40"/>
          </p15:clr>
        </p15:guide>
        <p15:guide id="4" orient="horz" pos="3025">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Headline / Text / 2 Bilder">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KAPITEL | CHART-HEADLINE</a:t>
            </a:r>
          </a:p>
        </p:txBody>
      </p:sp>
      <p:sp>
        <p:nvSpPr>
          <p:cNvPr id="3" name="Inhaltsplatzhalter 2"/>
          <p:cNvSpPr>
            <a:spLocks noGrp="1"/>
          </p:cNvSpPr>
          <p:nvPr>
            <p:ph idx="1" hasCustomPrompt="1"/>
          </p:nvPr>
        </p:nvSpPr>
        <p:spPr>
          <a:xfrm>
            <a:off x="624000" y="1224000"/>
            <a:ext cx="7200000" cy="4488000"/>
          </a:xfrm>
        </p:spPr>
        <p:txBody>
          <a:bodyPr/>
          <a:lstStyle>
            <a:lvl1pPr>
              <a:defRPr/>
            </a:lvl1pPr>
          </a:lstStyle>
          <a:p>
            <a:pPr lvl="0"/>
            <a:r>
              <a:rPr lang="de-DE" dirty="0" err="1"/>
              <a:t>Subline</a:t>
            </a:r>
            <a:r>
              <a:rPr lang="de-DE" dirty="0"/>
              <a:t> auf erster Ebene // für weitere Ebenen &gt;&gt; Menü &gt; Start &gt; Absatz &gt; Listenebene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8" name="Fußzeilenplatzhalter 7">
            <a:extLst>
              <a:ext uri="{FF2B5EF4-FFF2-40B4-BE49-F238E27FC236}">
                <a16:creationId xmlns:a16="http://schemas.microsoft.com/office/drawing/2014/main" id="{3261E425-9AF3-4B68-A7DE-55697E59EC40}"/>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DC8FE19E-1A66-4F06-9454-D8ECA4880C8E}"/>
              </a:ext>
            </a:extLst>
          </p:cNvPr>
          <p:cNvSpPr>
            <a:spLocks noGrp="1"/>
          </p:cNvSpPr>
          <p:nvPr>
            <p:ph type="sldNum" sz="quarter" idx="12"/>
          </p:nvPr>
        </p:nvSpPr>
        <p:spPr/>
        <p:txBody>
          <a:bodyPr/>
          <a:lstStyle/>
          <a:p>
            <a:fld id="{6C8FC03C-C266-4645-ABC5-645062898383}" type="slidenum">
              <a:rPr lang="de-DE" smtClean="0"/>
              <a:pPr/>
              <a:t>‹Nr.›</a:t>
            </a:fld>
            <a:r>
              <a:rPr lang="de-DE"/>
              <a:t> </a:t>
            </a:r>
            <a:endParaRPr lang="de-DE" dirty="0"/>
          </a:p>
        </p:txBody>
      </p:sp>
      <p:sp>
        <p:nvSpPr>
          <p:cNvPr id="5" name="Bildplatzhalter 4">
            <a:extLst>
              <a:ext uri="{FF2B5EF4-FFF2-40B4-BE49-F238E27FC236}">
                <a16:creationId xmlns:a16="http://schemas.microsoft.com/office/drawing/2014/main" id="{6DB40BEE-2C74-4B7C-AA75-FB330D4E18BC}"/>
              </a:ext>
            </a:extLst>
          </p:cNvPr>
          <p:cNvSpPr>
            <a:spLocks noGrp="1"/>
          </p:cNvSpPr>
          <p:nvPr>
            <p:ph type="pic" sz="quarter" idx="13"/>
          </p:nvPr>
        </p:nvSpPr>
        <p:spPr>
          <a:xfrm>
            <a:off x="8640000" y="1272000"/>
            <a:ext cx="2880000" cy="1920000"/>
          </a:xfrm>
        </p:spPr>
        <p:txBody>
          <a:bodyPr anchor="ctr"/>
          <a:lstStyle>
            <a:lvl1pPr algn="ctr">
              <a:defRPr/>
            </a:lvl1pPr>
          </a:lstStyle>
          <a:p>
            <a:r>
              <a:rPr lang="de-DE"/>
              <a:t>Bild durch Klicken auf Symbol hinzufügen</a:t>
            </a:r>
          </a:p>
        </p:txBody>
      </p:sp>
      <p:sp>
        <p:nvSpPr>
          <p:cNvPr id="7" name="Bildplatzhalter 4">
            <a:extLst>
              <a:ext uri="{FF2B5EF4-FFF2-40B4-BE49-F238E27FC236}">
                <a16:creationId xmlns:a16="http://schemas.microsoft.com/office/drawing/2014/main" id="{73CCF540-0E4F-47A6-981D-1A856FBCB4E1}"/>
              </a:ext>
            </a:extLst>
          </p:cNvPr>
          <p:cNvSpPr>
            <a:spLocks noGrp="1"/>
          </p:cNvSpPr>
          <p:nvPr>
            <p:ph type="pic" sz="quarter" idx="14"/>
          </p:nvPr>
        </p:nvSpPr>
        <p:spPr>
          <a:xfrm>
            <a:off x="8640000" y="3504000"/>
            <a:ext cx="2880000" cy="1920000"/>
          </a:xfrm>
        </p:spPr>
        <p:txBody>
          <a:bodyPr anchor="ctr"/>
          <a:lstStyle>
            <a:lvl1pPr algn="ctr">
              <a:defRPr/>
            </a:lvl1pPr>
          </a:lstStyle>
          <a:p>
            <a:r>
              <a:rPr lang="de-DE"/>
              <a:t>Bild durch Klicken auf Symbol hinzufügen</a:t>
            </a:r>
          </a:p>
        </p:txBody>
      </p:sp>
    </p:spTree>
    <p:extLst>
      <p:ext uri="{BB962C8B-B14F-4D97-AF65-F5344CB8AC3E}">
        <p14:creationId xmlns:p14="http://schemas.microsoft.com/office/powerpoint/2010/main" val="1043891216"/>
      </p:ext>
    </p:extLst>
  </p:cSld>
  <p:clrMapOvr>
    <a:masterClrMapping/>
  </p:clrMapOvr>
  <p:extLst>
    <p:ext uri="{DCECCB84-F9BA-43D5-87BE-67443E8EF086}">
      <p15:sldGuideLst xmlns:p15="http://schemas.microsoft.com/office/powerpoint/2012/main">
        <p15:guide id="1" pos="4077">
          <p15:clr>
            <a:srgbClr val="FBAE40"/>
          </p15:clr>
        </p15:guide>
        <p15:guide id="2" pos="5444">
          <p15:clr>
            <a:srgbClr val="FBAE40"/>
          </p15:clr>
        </p15:guide>
        <p15:guide id="3" orient="horz" pos="795">
          <p15:clr>
            <a:srgbClr val="FBAE40"/>
          </p15:clr>
        </p15:guide>
        <p15:guide id="4" orient="horz" pos="2204">
          <p15:clr>
            <a:srgbClr val="FBAE40"/>
          </p15:clr>
        </p15:guide>
        <p15:guide id="5" orient="horz" pos="3419">
          <p15:clr>
            <a:srgbClr val="FBAE40"/>
          </p15:clr>
        </p15:guide>
        <p15:guide id="6" orient="horz" pos="2017">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Headline / 2 Bilder / Tex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KAPITEL | CHART-HEADLINE</a:t>
            </a:r>
          </a:p>
        </p:txBody>
      </p:sp>
      <p:sp>
        <p:nvSpPr>
          <p:cNvPr id="3" name="Inhaltsplatzhalter 2"/>
          <p:cNvSpPr>
            <a:spLocks noGrp="1"/>
          </p:cNvSpPr>
          <p:nvPr>
            <p:ph idx="1" hasCustomPrompt="1"/>
          </p:nvPr>
        </p:nvSpPr>
        <p:spPr>
          <a:xfrm>
            <a:off x="4320000" y="1224000"/>
            <a:ext cx="7200000" cy="4488000"/>
          </a:xfrm>
        </p:spPr>
        <p:txBody>
          <a:bodyPr/>
          <a:lstStyle>
            <a:lvl1pPr>
              <a:defRPr/>
            </a:lvl1pPr>
          </a:lstStyle>
          <a:p>
            <a:pPr lvl="0"/>
            <a:r>
              <a:rPr lang="de-DE" dirty="0" err="1"/>
              <a:t>Subline</a:t>
            </a:r>
            <a:r>
              <a:rPr lang="de-DE" dirty="0"/>
              <a:t> auf erster Ebene // für weitere Ebenen &gt;&gt; Menü &gt; Start &gt; Absatz &gt; Listenebene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8" name="Fußzeilenplatzhalter 7">
            <a:extLst>
              <a:ext uri="{FF2B5EF4-FFF2-40B4-BE49-F238E27FC236}">
                <a16:creationId xmlns:a16="http://schemas.microsoft.com/office/drawing/2014/main" id="{3261E425-9AF3-4B68-A7DE-55697E59EC40}"/>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DC8FE19E-1A66-4F06-9454-D8ECA4880C8E}"/>
              </a:ext>
            </a:extLst>
          </p:cNvPr>
          <p:cNvSpPr>
            <a:spLocks noGrp="1"/>
          </p:cNvSpPr>
          <p:nvPr>
            <p:ph type="sldNum" sz="quarter" idx="12"/>
          </p:nvPr>
        </p:nvSpPr>
        <p:spPr/>
        <p:txBody>
          <a:bodyPr/>
          <a:lstStyle/>
          <a:p>
            <a:fld id="{6C8FC03C-C266-4645-ABC5-645062898383}" type="slidenum">
              <a:rPr lang="de-DE" smtClean="0"/>
              <a:pPr/>
              <a:t>‹Nr.›</a:t>
            </a:fld>
            <a:r>
              <a:rPr lang="de-DE"/>
              <a:t> </a:t>
            </a:r>
            <a:endParaRPr lang="de-DE" dirty="0"/>
          </a:p>
        </p:txBody>
      </p:sp>
      <p:sp>
        <p:nvSpPr>
          <p:cNvPr id="5" name="Bildplatzhalter 4">
            <a:extLst>
              <a:ext uri="{FF2B5EF4-FFF2-40B4-BE49-F238E27FC236}">
                <a16:creationId xmlns:a16="http://schemas.microsoft.com/office/drawing/2014/main" id="{6DB40BEE-2C74-4B7C-AA75-FB330D4E18BC}"/>
              </a:ext>
            </a:extLst>
          </p:cNvPr>
          <p:cNvSpPr>
            <a:spLocks noGrp="1"/>
          </p:cNvSpPr>
          <p:nvPr>
            <p:ph type="pic" sz="quarter" idx="13"/>
          </p:nvPr>
        </p:nvSpPr>
        <p:spPr>
          <a:xfrm>
            <a:off x="624000" y="1272000"/>
            <a:ext cx="2880000" cy="1920000"/>
          </a:xfrm>
        </p:spPr>
        <p:txBody>
          <a:bodyPr anchor="ctr"/>
          <a:lstStyle>
            <a:lvl1pPr algn="ctr">
              <a:defRPr/>
            </a:lvl1pPr>
          </a:lstStyle>
          <a:p>
            <a:r>
              <a:rPr lang="de-DE"/>
              <a:t>Bild durch Klicken auf Symbol hinzufügen</a:t>
            </a:r>
            <a:endParaRPr lang="de-DE" dirty="0"/>
          </a:p>
        </p:txBody>
      </p:sp>
      <p:sp>
        <p:nvSpPr>
          <p:cNvPr id="7" name="Bildplatzhalter 4">
            <a:extLst>
              <a:ext uri="{FF2B5EF4-FFF2-40B4-BE49-F238E27FC236}">
                <a16:creationId xmlns:a16="http://schemas.microsoft.com/office/drawing/2014/main" id="{73CCF540-0E4F-47A6-981D-1A856FBCB4E1}"/>
              </a:ext>
            </a:extLst>
          </p:cNvPr>
          <p:cNvSpPr>
            <a:spLocks noGrp="1"/>
          </p:cNvSpPr>
          <p:nvPr>
            <p:ph type="pic" sz="quarter" idx="14"/>
          </p:nvPr>
        </p:nvSpPr>
        <p:spPr>
          <a:xfrm>
            <a:off x="624000" y="3504000"/>
            <a:ext cx="2880000" cy="1920000"/>
          </a:xfrm>
        </p:spPr>
        <p:txBody>
          <a:bodyPr anchor="ctr"/>
          <a:lstStyle>
            <a:lvl1pPr algn="ctr">
              <a:defRPr/>
            </a:lvl1pPr>
          </a:lstStyle>
          <a:p>
            <a:r>
              <a:rPr lang="de-DE"/>
              <a:t>Bild durch Klicken auf Symbol hinzufügen</a:t>
            </a:r>
          </a:p>
        </p:txBody>
      </p:sp>
    </p:spTree>
    <p:extLst>
      <p:ext uri="{BB962C8B-B14F-4D97-AF65-F5344CB8AC3E}">
        <p14:creationId xmlns:p14="http://schemas.microsoft.com/office/powerpoint/2010/main" val="53162456"/>
      </p:ext>
    </p:extLst>
  </p:cSld>
  <p:clrMapOvr>
    <a:masterClrMapping/>
  </p:clrMapOvr>
  <p:extLst>
    <p:ext uri="{DCECCB84-F9BA-43D5-87BE-67443E8EF086}">
      <p15:sldGuideLst xmlns:p15="http://schemas.microsoft.com/office/powerpoint/2012/main">
        <p15:guide id="1" pos="1658">
          <p15:clr>
            <a:srgbClr val="FBAE40"/>
          </p15:clr>
        </p15:guide>
        <p15:guide id="2" pos="5444">
          <p15:clr>
            <a:srgbClr val="FBAE40"/>
          </p15:clr>
        </p15:guide>
        <p15:guide id="3" orient="horz" pos="795">
          <p15:clr>
            <a:srgbClr val="FBAE40"/>
          </p15:clr>
        </p15:guide>
        <p15:guide id="4" orient="horz" pos="2204">
          <p15:clr>
            <a:srgbClr val="FBAE40"/>
          </p15:clr>
        </p15:guide>
        <p15:guide id="5" orient="horz" pos="3419">
          <p15:clr>
            <a:srgbClr val="FBAE40"/>
          </p15:clr>
        </p15:guide>
        <p15:guide id="6" orient="horz" pos="2017">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Nur Headlin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HEADLINE EINFÜGEN</a:t>
            </a:r>
          </a:p>
        </p:txBody>
      </p:sp>
      <p:sp>
        <p:nvSpPr>
          <p:cNvPr id="4" name="Fußzeilenplatzhalter 3">
            <a:extLst>
              <a:ext uri="{FF2B5EF4-FFF2-40B4-BE49-F238E27FC236}">
                <a16:creationId xmlns:a16="http://schemas.microsoft.com/office/drawing/2014/main" id="{762F6D41-300A-44A6-A773-F84C7424CD65}"/>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D5674647-E98A-4E91-B769-603FBD38FC2E}"/>
              </a:ext>
            </a:extLst>
          </p:cNvPr>
          <p:cNvSpPr>
            <a:spLocks noGrp="1"/>
          </p:cNvSpPr>
          <p:nvPr>
            <p:ph type="sldNum" sz="quarter" idx="12"/>
          </p:nvPr>
        </p:nvSpPr>
        <p:spPr/>
        <p:txBody>
          <a:bodyPr/>
          <a:lstStyle/>
          <a:p>
            <a:fld id="{6C8FC03C-C266-4645-ABC5-645062898383}" type="slidenum">
              <a:rPr lang="de-DE" smtClean="0"/>
              <a:pPr/>
              <a:t>‹Nr.›</a:t>
            </a:fld>
            <a:r>
              <a:rPr lang="de-DE"/>
              <a:t> </a:t>
            </a:r>
            <a:endParaRPr lang="de-DE" dirty="0"/>
          </a:p>
        </p:txBody>
      </p:sp>
    </p:spTree>
    <p:extLst>
      <p:ext uri="{BB962C8B-B14F-4D97-AF65-F5344CB8AC3E}">
        <p14:creationId xmlns:p14="http://schemas.microsoft.com/office/powerpoint/2010/main" val="34856696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3" name="Fußzeilenplatzhalter 2">
            <a:extLst>
              <a:ext uri="{FF2B5EF4-FFF2-40B4-BE49-F238E27FC236}">
                <a16:creationId xmlns:a16="http://schemas.microsoft.com/office/drawing/2014/main" id="{5E7FEC2D-DBFC-481D-89EF-55316F02D4F5}"/>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5BC5583F-31A1-412C-900F-41106AD78426}"/>
              </a:ext>
            </a:extLst>
          </p:cNvPr>
          <p:cNvSpPr>
            <a:spLocks noGrp="1"/>
          </p:cNvSpPr>
          <p:nvPr>
            <p:ph type="sldNum" sz="quarter" idx="12"/>
          </p:nvPr>
        </p:nvSpPr>
        <p:spPr/>
        <p:txBody>
          <a:bodyPr/>
          <a:lstStyle/>
          <a:p>
            <a:fld id="{6C8FC03C-C266-4645-ABC5-645062898383}" type="slidenum">
              <a:rPr lang="de-DE" smtClean="0"/>
              <a:pPr/>
              <a:t>‹Nr.›</a:t>
            </a:fld>
            <a:r>
              <a:rPr lang="de-DE"/>
              <a:t> </a:t>
            </a:r>
            <a:endParaRPr lang="de-DE" dirty="0"/>
          </a:p>
        </p:txBody>
      </p:sp>
    </p:spTree>
    <p:extLst>
      <p:ext uri="{BB962C8B-B14F-4D97-AF65-F5344CB8AC3E}">
        <p14:creationId xmlns:p14="http://schemas.microsoft.com/office/powerpoint/2010/main" val="37817283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1_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914400" y="2130430"/>
            <a:ext cx="10363200" cy="1470025"/>
          </a:xfrm>
        </p:spPr>
        <p:txBody>
          <a:bodyPr/>
          <a:lstStyle/>
          <a:p>
            <a:r>
              <a:rPr lang="de-DE"/>
              <a:t>Mastertitelformat bearbeiten</a:t>
            </a:r>
          </a:p>
        </p:txBody>
      </p:sp>
      <p:sp>
        <p:nvSpPr>
          <p:cNvPr id="3" name="Untertitel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Master-Untertitelformat bearbeiten</a:t>
            </a:r>
          </a:p>
        </p:txBody>
      </p:sp>
      <p:sp>
        <p:nvSpPr>
          <p:cNvPr id="4" name="Fußzeilenplatzhalter 3"/>
          <p:cNvSpPr>
            <a:spLocks noGrp="1"/>
          </p:cNvSpPr>
          <p:nvPr>
            <p:ph type="ftr" sz="quarter" idx="10"/>
          </p:nvPr>
        </p:nvSpPr>
        <p:spPr/>
        <p:txBody>
          <a:bodyPr/>
          <a:lstStyle>
            <a:lvl1pPr>
              <a:defRPr/>
            </a:lvl1pPr>
          </a:lstStyle>
          <a:p>
            <a:endParaRPr lang="de-DE"/>
          </a:p>
        </p:txBody>
      </p:sp>
    </p:spTree>
    <p:extLst>
      <p:ext uri="{BB962C8B-B14F-4D97-AF65-F5344CB8AC3E}">
        <p14:creationId xmlns:p14="http://schemas.microsoft.com/office/powerpoint/2010/main" val="31833818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KAPITEL HERVORHEBUNG MIT VIEL INHALT">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88A6D120-9FDF-4BA4-88F2-0C6E4507EEA9}"/>
              </a:ext>
            </a:extLst>
          </p:cNvPr>
          <p:cNvSpPr/>
          <p:nvPr/>
        </p:nvSpPr>
        <p:spPr>
          <a:xfrm>
            <a:off x="0" y="0"/>
            <a:ext cx="12192000" cy="686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sz="1350"/>
          </a:p>
        </p:txBody>
      </p:sp>
      <p:sp>
        <p:nvSpPr>
          <p:cNvPr id="2" name="Titel 1">
            <a:extLst>
              <a:ext uri="{FF2B5EF4-FFF2-40B4-BE49-F238E27FC236}">
                <a16:creationId xmlns:a16="http://schemas.microsoft.com/office/drawing/2014/main" id="{F5F15F71-44DB-4D13-AE55-D28F1D1B73C5}"/>
              </a:ext>
            </a:extLst>
          </p:cNvPr>
          <p:cNvSpPr>
            <a:spLocks noGrp="1"/>
          </p:cNvSpPr>
          <p:nvPr>
            <p:ph type="title" hasCustomPrompt="1"/>
          </p:nvPr>
        </p:nvSpPr>
        <p:spPr>
          <a:xfrm>
            <a:off x="624000" y="1008000"/>
            <a:ext cx="10896000" cy="960000"/>
          </a:xfrm>
        </p:spPr>
        <p:txBody>
          <a:bodyPr/>
          <a:lstStyle>
            <a:lvl1pPr>
              <a:lnSpc>
                <a:spcPts val="5700"/>
              </a:lnSpc>
              <a:defRPr sz="4800" b="0">
                <a:solidFill>
                  <a:schemeClr val="bg1"/>
                </a:solidFill>
              </a:defRPr>
            </a:lvl1pPr>
          </a:lstStyle>
          <a:p>
            <a:r>
              <a:rPr lang="de-DE" dirty="0"/>
              <a:t>Kapitel</a:t>
            </a:r>
          </a:p>
        </p:txBody>
      </p:sp>
      <p:sp>
        <p:nvSpPr>
          <p:cNvPr id="9" name="Textplatzhalter 8">
            <a:extLst>
              <a:ext uri="{FF2B5EF4-FFF2-40B4-BE49-F238E27FC236}">
                <a16:creationId xmlns:a16="http://schemas.microsoft.com/office/drawing/2014/main" id="{F3B6EDCF-E80D-4E83-A8E4-8D2B26F44C76}"/>
              </a:ext>
            </a:extLst>
          </p:cNvPr>
          <p:cNvSpPr>
            <a:spLocks noGrp="1"/>
          </p:cNvSpPr>
          <p:nvPr>
            <p:ph type="body" sz="quarter" idx="10" hasCustomPrompt="1"/>
          </p:nvPr>
        </p:nvSpPr>
        <p:spPr>
          <a:xfrm>
            <a:off x="624000" y="1968590"/>
            <a:ext cx="10896000" cy="1919817"/>
          </a:xfrm>
        </p:spPr>
        <p:txBody>
          <a:bodyPr/>
          <a:lstStyle>
            <a:lvl1pPr>
              <a:lnSpc>
                <a:spcPts val="5700"/>
              </a:lnSpc>
              <a:defRPr sz="4800" b="1">
                <a:solidFill>
                  <a:schemeClr val="bg1"/>
                </a:solidFill>
              </a:defRPr>
            </a:lvl1pPr>
            <a:lvl2pPr>
              <a:lnSpc>
                <a:spcPts val="5700"/>
              </a:lnSpc>
              <a:defRPr sz="4800" b="1">
                <a:solidFill>
                  <a:schemeClr val="bg1"/>
                </a:solidFill>
              </a:defRPr>
            </a:lvl2pPr>
            <a:lvl3pPr>
              <a:lnSpc>
                <a:spcPts val="5700"/>
              </a:lnSpc>
              <a:defRPr sz="4800" b="1">
                <a:solidFill>
                  <a:schemeClr val="bg1"/>
                </a:solidFill>
              </a:defRPr>
            </a:lvl3pPr>
            <a:lvl4pPr>
              <a:lnSpc>
                <a:spcPts val="5700"/>
              </a:lnSpc>
              <a:defRPr sz="4800" b="1">
                <a:solidFill>
                  <a:schemeClr val="bg1"/>
                </a:solidFill>
              </a:defRPr>
            </a:lvl4pPr>
            <a:lvl5pPr>
              <a:lnSpc>
                <a:spcPts val="5700"/>
              </a:lnSpc>
              <a:defRPr sz="4800" b="1">
                <a:solidFill>
                  <a:schemeClr val="bg1"/>
                </a:solidFill>
              </a:defRPr>
            </a:lvl5pPr>
            <a:lvl6pPr>
              <a:lnSpc>
                <a:spcPts val="5700"/>
              </a:lnSpc>
              <a:defRPr sz="4800" b="1">
                <a:solidFill>
                  <a:schemeClr val="bg1"/>
                </a:solidFill>
              </a:defRPr>
            </a:lvl6pPr>
            <a:lvl7pPr>
              <a:lnSpc>
                <a:spcPts val="5700"/>
              </a:lnSpc>
              <a:defRPr sz="4800" b="1">
                <a:solidFill>
                  <a:schemeClr val="bg1"/>
                </a:solidFill>
              </a:defRPr>
            </a:lvl7pPr>
            <a:lvl8pPr>
              <a:lnSpc>
                <a:spcPts val="5700"/>
              </a:lnSpc>
              <a:defRPr sz="4800" b="1">
                <a:solidFill>
                  <a:schemeClr val="bg1"/>
                </a:solidFill>
              </a:defRPr>
            </a:lvl8pPr>
            <a:lvl9pPr>
              <a:lnSpc>
                <a:spcPts val="5700"/>
              </a:lnSpc>
              <a:defRPr sz="4800" b="1">
                <a:solidFill>
                  <a:schemeClr val="bg1"/>
                </a:solidFill>
              </a:defRPr>
            </a:lvl9pPr>
          </a:lstStyle>
          <a:p>
            <a:pPr lvl="0"/>
            <a:r>
              <a:rPr lang="de-DE" dirty="0"/>
              <a:t>Hervorhebung</a:t>
            </a:r>
          </a:p>
        </p:txBody>
      </p:sp>
    </p:spTree>
    <p:extLst>
      <p:ext uri="{BB962C8B-B14F-4D97-AF65-F5344CB8AC3E}">
        <p14:creationId xmlns:p14="http://schemas.microsoft.com/office/powerpoint/2010/main" val="1869302487"/>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KAPITEL HERVORHEBUNG MIT VIEL INHALT.">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88A6D120-9FDF-4BA4-88F2-0C6E4507EEA9}"/>
              </a:ext>
            </a:extLst>
          </p:cNvPr>
          <p:cNvSpPr/>
          <p:nvPr/>
        </p:nvSpPr>
        <p:spPr>
          <a:xfrm>
            <a:off x="0" y="0"/>
            <a:ext cx="12192000" cy="686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sz="1350"/>
          </a:p>
        </p:txBody>
      </p:sp>
      <p:sp>
        <p:nvSpPr>
          <p:cNvPr id="2" name="Titel 1">
            <a:extLst>
              <a:ext uri="{FF2B5EF4-FFF2-40B4-BE49-F238E27FC236}">
                <a16:creationId xmlns:a16="http://schemas.microsoft.com/office/drawing/2014/main" id="{F5F15F71-44DB-4D13-AE55-D28F1D1B73C5}"/>
              </a:ext>
            </a:extLst>
          </p:cNvPr>
          <p:cNvSpPr>
            <a:spLocks noGrp="1"/>
          </p:cNvSpPr>
          <p:nvPr>
            <p:ph type="title" hasCustomPrompt="1"/>
          </p:nvPr>
        </p:nvSpPr>
        <p:spPr>
          <a:xfrm>
            <a:off x="624000" y="1104000"/>
            <a:ext cx="10896000" cy="720000"/>
          </a:xfrm>
        </p:spPr>
        <p:txBody>
          <a:bodyPr/>
          <a:lstStyle>
            <a:lvl1pPr>
              <a:lnSpc>
                <a:spcPts val="4400"/>
              </a:lnSpc>
              <a:defRPr sz="3600">
                <a:solidFill>
                  <a:schemeClr val="bg1"/>
                </a:solidFill>
              </a:defRPr>
            </a:lvl1pPr>
          </a:lstStyle>
          <a:p>
            <a:r>
              <a:rPr lang="de-DE" dirty="0"/>
              <a:t>Kapitel</a:t>
            </a:r>
          </a:p>
        </p:txBody>
      </p:sp>
      <p:sp>
        <p:nvSpPr>
          <p:cNvPr id="9" name="Textplatzhalter 8">
            <a:extLst>
              <a:ext uri="{FF2B5EF4-FFF2-40B4-BE49-F238E27FC236}">
                <a16:creationId xmlns:a16="http://schemas.microsoft.com/office/drawing/2014/main" id="{F3B6EDCF-E80D-4E83-A8E4-8D2B26F44C76}"/>
              </a:ext>
            </a:extLst>
          </p:cNvPr>
          <p:cNvSpPr>
            <a:spLocks noGrp="1"/>
          </p:cNvSpPr>
          <p:nvPr>
            <p:ph type="body" sz="quarter" idx="10" hasCustomPrompt="1"/>
          </p:nvPr>
        </p:nvSpPr>
        <p:spPr>
          <a:xfrm>
            <a:off x="624000" y="1823999"/>
            <a:ext cx="10896000" cy="3888000"/>
          </a:xfrm>
        </p:spPr>
        <p:txBody>
          <a:bodyPr/>
          <a:lstStyle>
            <a:lvl1pPr>
              <a:lnSpc>
                <a:spcPts val="4400"/>
              </a:lnSpc>
              <a:spcAft>
                <a:spcPts val="0"/>
              </a:spcAft>
              <a:defRPr sz="3600" b="0">
                <a:solidFill>
                  <a:schemeClr val="bg1"/>
                </a:solidFill>
              </a:defRPr>
            </a:lvl1pPr>
            <a:lvl2pPr>
              <a:lnSpc>
                <a:spcPts val="4400"/>
              </a:lnSpc>
              <a:defRPr sz="3600" b="0">
                <a:solidFill>
                  <a:schemeClr val="bg1"/>
                </a:solidFill>
              </a:defRPr>
            </a:lvl2pPr>
            <a:lvl3pPr>
              <a:lnSpc>
                <a:spcPts val="4400"/>
              </a:lnSpc>
              <a:defRPr sz="3600" b="0">
                <a:solidFill>
                  <a:schemeClr val="bg1"/>
                </a:solidFill>
              </a:defRPr>
            </a:lvl3pPr>
            <a:lvl4pPr>
              <a:lnSpc>
                <a:spcPts val="4400"/>
              </a:lnSpc>
              <a:defRPr sz="3600" b="0">
                <a:solidFill>
                  <a:schemeClr val="bg1"/>
                </a:solidFill>
              </a:defRPr>
            </a:lvl4pPr>
            <a:lvl5pPr>
              <a:lnSpc>
                <a:spcPts val="4400"/>
              </a:lnSpc>
              <a:defRPr sz="3600" b="0">
                <a:solidFill>
                  <a:schemeClr val="bg1"/>
                </a:solidFill>
              </a:defRPr>
            </a:lvl5pPr>
            <a:lvl6pPr>
              <a:lnSpc>
                <a:spcPts val="4400"/>
              </a:lnSpc>
              <a:defRPr sz="3600" b="0">
                <a:solidFill>
                  <a:schemeClr val="bg1"/>
                </a:solidFill>
              </a:defRPr>
            </a:lvl6pPr>
            <a:lvl7pPr>
              <a:lnSpc>
                <a:spcPts val="4400"/>
              </a:lnSpc>
              <a:defRPr sz="3600" b="0">
                <a:solidFill>
                  <a:schemeClr val="bg1"/>
                </a:solidFill>
              </a:defRPr>
            </a:lvl7pPr>
            <a:lvl8pPr>
              <a:lnSpc>
                <a:spcPts val="4400"/>
              </a:lnSpc>
              <a:defRPr sz="3600" b="0">
                <a:solidFill>
                  <a:schemeClr val="bg1"/>
                </a:solidFill>
              </a:defRPr>
            </a:lvl8pPr>
            <a:lvl9pPr>
              <a:lnSpc>
                <a:spcPts val="4400"/>
              </a:lnSpc>
              <a:defRPr sz="3600" b="0">
                <a:solidFill>
                  <a:schemeClr val="bg1"/>
                </a:solidFill>
              </a:defRPr>
            </a:lvl9pPr>
          </a:lstStyle>
          <a:p>
            <a:pPr lvl="0"/>
            <a:r>
              <a:rPr lang="de-DE" dirty="0"/>
              <a:t>Hervorhebung</a:t>
            </a:r>
          </a:p>
          <a:p>
            <a:pPr lvl="1"/>
            <a:endParaRPr lang="de-DE" dirty="0"/>
          </a:p>
        </p:txBody>
      </p:sp>
    </p:spTree>
    <p:extLst>
      <p:ext uri="{BB962C8B-B14F-4D97-AF65-F5344CB8AC3E}">
        <p14:creationId xmlns:p14="http://schemas.microsoft.com/office/powerpoint/2010/main" val="2150054001"/>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Headline // Inhal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KAPITEL | CHART-HEADLINE</a:t>
            </a:r>
          </a:p>
        </p:txBody>
      </p:sp>
      <p:sp>
        <p:nvSpPr>
          <p:cNvPr id="3" name="Inhaltsplatzhalter 2"/>
          <p:cNvSpPr>
            <a:spLocks noGrp="1"/>
          </p:cNvSpPr>
          <p:nvPr>
            <p:ph idx="1" hasCustomPrompt="1"/>
          </p:nvPr>
        </p:nvSpPr>
        <p:spPr/>
        <p:txBody>
          <a:bodyPr/>
          <a:lstStyle>
            <a:lvl1pPr>
              <a:defRPr/>
            </a:lvl1pPr>
            <a:lvl2pPr defTabSz="234000">
              <a:tabLst>
                <a:tab pos="234000" algn="l"/>
              </a:tabLst>
              <a:defRPr/>
            </a:lvl2pPr>
            <a:lvl3pPr defTabSz="234000">
              <a:tabLst>
                <a:tab pos="234000" algn="l"/>
              </a:tabLst>
              <a:defRPr/>
            </a:lvl3pPr>
            <a:lvl4pPr defTabSz="234000">
              <a:tabLst>
                <a:tab pos="234000" algn="l"/>
              </a:tabLst>
              <a:defRPr/>
            </a:lvl4pPr>
            <a:lvl5pPr defTabSz="234000">
              <a:tabLst>
                <a:tab pos="234000" algn="l"/>
              </a:tabLst>
              <a:defRPr/>
            </a:lvl5pPr>
            <a:lvl6pPr marL="0" indent="0" defTabSz="234000">
              <a:buFont typeface="+mj-lt"/>
              <a:buNone/>
              <a:tabLst>
                <a:tab pos="234000" algn="l"/>
              </a:tabLst>
              <a:defRPr/>
            </a:lvl6pPr>
            <a:lvl7pPr defTabSz="234000">
              <a:tabLst>
                <a:tab pos="234000" algn="l"/>
              </a:tabLst>
              <a:defRPr/>
            </a:lvl7pPr>
            <a:lvl8pPr defTabSz="234000">
              <a:tabLst>
                <a:tab pos="234000" algn="l"/>
              </a:tabLst>
              <a:defRPr/>
            </a:lvl8pPr>
            <a:lvl9pPr defTabSz="234000">
              <a:tabLst>
                <a:tab pos="234000" algn="l"/>
              </a:tabLst>
              <a:defRPr/>
            </a:lvl9pPr>
          </a:lstStyle>
          <a:p>
            <a:pPr lvl="0"/>
            <a:r>
              <a:rPr lang="de-DE" dirty="0" err="1"/>
              <a:t>Subline</a:t>
            </a:r>
            <a:r>
              <a:rPr lang="de-DE" dirty="0"/>
              <a:t> auf erster Ebene // für weitere Ebenen &gt;&gt; Menü &gt; Start &gt; Absatz &gt; Listenebene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8" name="Fußzeilenplatzhalter 7">
            <a:extLst>
              <a:ext uri="{FF2B5EF4-FFF2-40B4-BE49-F238E27FC236}">
                <a16:creationId xmlns:a16="http://schemas.microsoft.com/office/drawing/2014/main" id="{3261E425-9AF3-4B68-A7DE-55697E59EC40}"/>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DC8FE19E-1A66-4F06-9454-D8ECA4880C8E}"/>
              </a:ext>
            </a:extLst>
          </p:cNvPr>
          <p:cNvSpPr>
            <a:spLocks noGrp="1"/>
          </p:cNvSpPr>
          <p:nvPr>
            <p:ph type="sldNum" sz="quarter" idx="12"/>
          </p:nvPr>
        </p:nvSpPr>
        <p:spPr/>
        <p:txBody>
          <a:bodyPr/>
          <a:lstStyle/>
          <a:p>
            <a:fld id="{6C8FC03C-C266-4645-ABC5-645062898383}" type="slidenum">
              <a:rPr lang="de-DE" smtClean="0"/>
              <a:pPr/>
              <a:t>‹Nr.›</a:t>
            </a:fld>
            <a:r>
              <a:rPr lang="de-DE"/>
              <a:t> </a:t>
            </a:r>
            <a:endParaRPr lang="de-DE" dirty="0"/>
          </a:p>
        </p:txBody>
      </p:sp>
    </p:spTree>
    <p:extLst>
      <p:ext uri="{BB962C8B-B14F-4D97-AF65-F5344CB8AC3E}">
        <p14:creationId xmlns:p14="http://schemas.microsoft.com/office/powerpoint/2010/main" val="33648721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Headline // Tabell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KAPITEL | CHART-HEADLINE</a:t>
            </a:r>
          </a:p>
        </p:txBody>
      </p:sp>
      <p:sp>
        <p:nvSpPr>
          <p:cNvPr id="8" name="Fußzeilenplatzhalter 7">
            <a:extLst>
              <a:ext uri="{FF2B5EF4-FFF2-40B4-BE49-F238E27FC236}">
                <a16:creationId xmlns:a16="http://schemas.microsoft.com/office/drawing/2014/main" id="{3261E425-9AF3-4B68-A7DE-55697E59EC40}"/>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DC8FE19E-1A66-4F06-9454-D8ECA4880C8E}"/>
              </a:ext>
            </a:extLst>
          </p:cNvPr>
          <p:cNvSpPr>
            <a:spLocks noGrp="1"/>
          </p:cNvSpPr>
          <p:nvPr>
            <p:ph type="sldNum" sz="quarter" idx="12"/>
          </p:nvPr>
        </p:nvSpPr>
        <p:spPr/>
        <p:txBody>
          <a:bodyPr/>
          <a:lstStyle/>
          <a:p>
            <a:fld id="{6C8FC03C-C266-4645-ABC5-645062898383}" type="slidenum">
              <a:rPr lang="de-DE" smtClean="0"/>
              <a:pPr/>
              <a:t>‹Nr.›</a:t>
            </a:fld>
            <a:r>
              <a:rPr lang="de-DE"/>
              <a:t> </a:t>
            </a:r>
            <a:endParaRPr lang="de-DE" dirty="0"/>
          </a:p>
        </p:txBody>
      </p:sp>
      <p:sp>
        <p:nvSpPr>
          <p:cNvPr id="5" name="Tabellenplatzhalter 4">
            <a:extLst>
              <a:ext uri="{FF2B5EF4-FFF2-40B4-BE49-F238E27FC236}">
                <a16:creationId xmlns:a16="http://schemas.microsoft.com/office/drawing/2014/main" id="{F5A8BB0B-4BD0-4791-8A9B-89C9D0000E35}"/>
              </a:ext>
            </a:extLst>
          </p:cNvPr>
          <p:cNvSpPr>
            <a:spLocks noGrp="1"/>
          </p:cNvSpPr>
          <p:nvPr>
            <p:ph type="tbl" sz="quarter" idx="13"/>
          </p:nvPr>
        </p:nvSpPr>
        <p:spPr>
          <a:xfrm>
            <a:off x="624000" y="1224000"/>
            <a:ext cx="10896000" cy="4488000"/>
          </a:xfrm>
        </p:spPr>
        <p:txBody>
          <a:bodyPr anchor="ctr"/>
          <a:lstStyle>
            <a:lvl1pPr algn="ctr">
              <a:defRPr/>
            </a:lvl1pPr>
          </a:lstStyle>
          <a:p>
            <a:r>
              <a:rPr lang="de-DE"/>
              <a:t>Tabelle durch Klicken auf Symbol hinzufügen</a:t>
            </a:r>
            <a:endParaRPr lang="de-DE" dirty="0"/>
          </a:p>
        </p:txBody>
      </p:sp>
      <p:grpSp>
        <p:nvGrpSpPr>
          <p:cNvPr id="6" name="Regieanweisungen">
            <a:extLst>
              <a:ext uri="{FF2B5EF4-FFF2-40B4-BE49-F238E27FC236}">
                <a16:creationId xmlns:a16="http://schemas.microsoft.com/office/drawing/2014/main" id="{20CE116F-C667-495A-B654-8B72C3A079E7}"/>
              </a:ext>
            </a:extLst>
          </p:cNvPr>
          <p:cNvGrpSpPr/>
          <p:nvPr/>
        </p:nvGrpSpPr>
        <p:grpSpPr>
          <a:xfrm>
            <a:off x="-3505067" y="-624000"/>
            <a:ext cx="19778197" cy="8111999"/>
            <a:chOff x="-2628800" y="-468000"/>
            <a:chExt cx="14833648" cy="6083999"/>
          </a:xfrm>
        </p:grpSpPr>
        <p:sp>
          <p:nvSpPr>
            <p:cNvPr id="16" name="Listenebenen">
              <a:extLst>
                <a:ext uri="{FF2B5EF4-FFF2-40B4-BE49-F238E27FC236}">
                  <a16:creationId xmlns:a16="http://schemas.microsoft.com/office/drawing/2014/main" id="{84A0104B-AA90-4DE7-ADAE-6959FBC15DB1}"/>
                </a:ext>
              </a:extLst>
            </p:cNvPr>
            <p:cNvSpPr txBox="1"/>
            <p:nvPr/>
          </p:nvSpPr>
          <p:spPr>
            <a:xfrm rot="10800000" flipH="1" flipV="1">
              <a:off x="-2628800" y="1368000"/>
              <a:ext cx="2520800" cy="1527786"/>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r" defTabSz="905951" rtl="0" eaLnBrk="1" fontAlgn="auto" latinLnBrk="0" hangingPunct="1">
                <a:lnSpc>
                  <a:spcPct val="100000"/>
                </a:lnSpc>
                <a:spcBef>
                  <a:spcPts val="0"/>
                </a:spcBef>
                <a:spcAft>
                  <a:spcPts val="0"/>
                </a:spcAft>
                <a:buClrTx/>
                <a:buSzTx/>
                <a:buFontTx/>
                <a:buNone/>
                <a:tabLst/>
                <a:defRPr/>
              </a:pPr>
              <a:r>
                <a:rPr lang="de-DE" sz="1200" b="0" baseline="0" dirty="0">
                  <a:solidFill>
                    <a:schemeClr val="tx1"/>
                  </a:solidFill>
                  <a:latin typeface="+mn-lt"/>
                </a:rPr>
                <a:t>Einfärbung einer Spalte/Zeile: </a:t>
              </a:r>
              <a:br>
                <a:rPr lang="de-DE" sz="1200" b="0" baseline="0" dirty="0">
                  <a:solidFill>
                    <a:schemeClr val="tx1"/>
                  </a:solidFill>
                  <a:latin typeface="+mn-lt"/>
                </a:rPr>
              </a:br>
              <a:r>
                <a:rPr lang="de-DE" sz="1200" b="1" baseline="0" dirty="0">
                  <a:solidFill>
                    <a:schemeClr val="tx1"/>
                  </a:solidFill>
                  <a:latin typeface="+mn-lt"/>
                </a:rPr>
                <a:t>Markieren der Spalte/Zeile:</a:t>
              </a:r>
            </a:p>
            <a:p>
              <a:pPr marL="0" marR="0" lvl="0" indent="0" algn="r" defTabSz="905951" rtl="0" eaLnBrk="1" fontAlgn="auto" latinLnBrk="0" hangingPunct="1">
                <a:lnSpc>
                  <a:spcPct val="100000"/>
                </a:lnSpc>
                <a:spcBef>
                  <a:spcPts val="0"/>
                </a:spcBef>
                <a:spcAft>
                  <a:spcPts val="0"/>
                </a:spcAft>
                <a:buClrTx/>
                <a:buSzTx/>
                <a:buFontTx/>
                <a:buNone/>
                <a:tabLst/>
                <a:defRPr/>
              </a:pPr>
              <a:r>
                <a:rPr lang="de-DE" sz="1200" b="1" baseline="0" dirty="0">
                  <a:solidFill>
                    <a:schemeClr val="tx1"/>
                  </a:solidFill>
                  <a:latin typeface="+mn-lt"/>
                </a:rPr>
                <a:t> Entwurf/Tabellentools &gt; Schattierung &gt;</a:t>
              </a:r>
            </a:p>
            <a:p>
              <a:pPr marL="0" marR="0" lvl="0" indent="0" algn="r" defTabSz="905951" rtl="0" eaLnBrk="1" fontAlgn="auto" latinLnBrk="0" hangingPunct="1">
                <a:lnSpc>
                  <a:spcPct val="100000"/>
                </a:lnSpc>
                <a:spcBef>
                  <a:spcPts val="0"/>
                </a:spcBef>
                <a:spcAft>
                  <a:spcPts val="0"/>
                </a:spcAft>
                <a:buClrTx/>
                <a:buSzTx/>
                <a:buFontTx/>
                <a:buNone/>
                <a:tabLst/>
                <a:defRPr/>
              </a:pPr>
              <a:endParaRPr lang="de-DE" sz="1200" b="1" baseline="0" dirty="0">
                <a:solidFill>
                  <a:schemeClr val="tx1"/>
                </a:solidFill>
                <a:latin typeface="+mn-lt"/>
              </a:endParaRPr>
            </a:p>
            <a:p>
              <a:pPr marL="0" marR="0" lvl="0" indent="0" algn="r" defTabSz="905951" rtl="0" eaLnBrk="1" fontAlgn="auto" latinLnBrk="0" hangingPunct="1">
                <a:lnSpc>
                  <a:spcPct val="100000"/>
                </a:lnSpc>
                <a:spcBef>
                  <a:spcPts val="0"/>
                </a:spcBef>
                <a:spcAft>
                  <a:spcPts val="0"/>
                </a:spcAft>
                <a:buClrTx/>
                <a:buSzTx/>
                <a:buFontTx/>
                <a:buNone/>
                <a:tabLst/>
                <a:defRPr/>
              </a:pPr>
              <a:r>
                <a:rPr lang="de-DE" sz="1200" b="1" baseline="0" dirty="0">
                  <a:solidFill>
                    <a:schemeClr val="tx1"/>
                  </a:solidFill>
                  <a:latin typeface="+mn-lt"/>
                </a:rPr>
                <a:t>Die gewünschte Farbe aus den Designfarben auswählen</a:t>
              </a:r>
            </a:p>
          </p:txBody>
        </p:sp>
        <p:sp>
          <p:nvSpPr>
            <p:cNvPr id="10" name="Zurücksetzen">
              <a:extLst>
                <a:ext uri="{FF2B5EF4-FFF2-40B4-BE49-F238E27FC236}">
                  <a16:creationId xmlns:a16="http://schemas.microsoft.com/office/drawing/2014/main" id="{431D1FFE-03BA-4520-A89B-CDD1BC7E4751}"/>
                </a:ext>
              </a:extLst>
            </p:cNvPr>
            <p:cNvSpPr txBox="1"/>
            <p:nvPr/>
          </p:nvSpPr>
          <p:spPr>
            <a:xfrm rot="10800000" flipH="1" flipV="1">
              <a:off x="9252000" y="648000"/>
              <a:ext cx="1944000" cy="612000"/>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indent="0" algn="l">
                <a:lnSpc>
                  <a:spcPct val="100000"/>
                </a:lnSpc>
                <a:spcBef>
                  <a:spcPts val="0"/>
                </a:spcBef>
                <a:spcAft>
                  <a:spcPts val="0"/>
                </a:spcAft>
              </a:pPr>
              <a:r>
                <a:rPr lang="de-DE" sz="1200" b="0" baseline="0" dirty="0">
                  <a:solidFill>
                    <a:schemeClr val="tx1"/>
                  </a:solidFill>
                  <a:latin typeface="+mn-lt"/>
                </a:rPr>
                <a:t>Folie in Ursprungsform </a:t>
              </a:r>
            </a:p>
            <a:p>
              <a:pPr indent="0" algn="l">
                <a:lnSpc>
                  <a:spcPct val="100000"/>
                </a:lnSpc>
                <a:spcBef>
                  <a:spcPts val="0"/>
                </a:spcBef>
                <a:spcAft>
                  <a:spcPts val="0"/>
                </a:spcAft>
              </a:pPr>
              <a:r>
                <a:rPr lang="de-DE" sz="1200" b="0" baseline="0" dirty="0">
                  <a:solidFill>
                    <a:schemeClr val="tx1"/>
                  </a:solidFill>
                  <a:latin typeface="+mn-lt"/>
                </a:rPr>
                <a:t>bringen über Menü:</a:t>
              </a:r>
            </a:p>
            <a:p>
              <a:pPr indent="0" algn="l">
                <a:lnSpc>
                  <a:spcPct val="100000"/>
                </a:lnSpc>
                <a:spcBef>
                  <a:spcPts val="0"/>
                </a:spcBef>
                <a:spcAft>
                  <a:spcPts val="0"/>
                </a:spcAft>
              </a:pPr>
              <a:r>
                <a:rPr lang="de-DE" sz="1200" b="1" baseline="0" dirty="0">
                  <a:solidFill>
                    <a:schemeClr val="tx1"/>
                  </a:solidFill>
                  <a:latin typeface="+mn-lt"/>
                </a:rPr>
                <a:t>Start &gt; Folien &gt; Zurücksetzen</a:t>
              </a:r>
            </a:p>
          </p:txBody>
        </p:sp>
        <p:sp>
          <p:nvSpPr>
            <p:cNvPr id="11" name="Hilfslinien">
              <a:extLst>
                <a:ext uri="{FF2B5EF4-FFF2-40B4-BE49-F238E27FC236}">
                  <a16:creationId xmlns:a16="http://schemas.microsoft.com/office/drawing/2014/main" id="{38EA8585-E11F-4D10-9DAB-78E6756B2D63}"/>
                </a:ext>
              </a:extLst>
            </p:cNvPr>
            <p:cNvSpPr txBox="1"/>
            <p:nvPr/>
          </p:nvSpPr>
          <p:spPr>
            <a:xfrm rot="10800000" flipH="1" flipV="1">
              <a:off x="431801" y="-468000"/>
              <a:ext cx="8280400"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033419"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schemeClr val="tx1"/>
                  </a:solidFill>
                  <a:effectLst/>
                  <a:uLnTx/>
                  <a:uFillTx/>
                  <a:latin typeface="+mn-lt"/>
                  <a:ea typeface="+mn-ea"/>
                  <a:cs typeface="+mn-cs"/>
                </a:rPr>
                <a:t>Löschen einer Spalte/Zeile: </a:t>
              </a:r>
              <a:r>
                <a:rPr kumimoji="0" lang="de-DE" sz="1200" b="1" i="0" u="none" strike="noStrike" kern="1200" cap="none" spc="0" normalizeH="0" baseline="0" noProof="0" dirty="0">
                  <a:ln>
                    <a:noFill/>
                  </a:ln>
                  <a:solidFill>
                    <a:schemeClr val="tx1"/>
                  </a:solidFill>
                  <a:effectLst/>
                  <a:uLnTx/>
                  <a:uFillTx/>
                  <a:latin typeface="+mn-lt"/>
                  <a:ea typeface="+mn-ea"/>
                  <a:cs typeface="+mn-cs"/>
                </a:rPr>
                <a:t>Markieren der Spalte/Zeile: Layout &gt; Löschen &gt; Spalte bzw. Zeile löschen</a:t>
              </a:r>
            </a:p>
          </p:txBody>
        </p:sp>
        <p:sp>
          <p:nvSpPr>
            <p:cNvPr id="12" name="Fußzeile">
              <a:extLst>
                <a:ext uri="{FF2B5EF4-FFF2-40B4-BE49-F238E27FC236}">
                  <a16:creationId xmlns:a16="http://schemas.microsoft.com/office/drawing/2014/main" id="{4EFB3271-7B15-42ED-A704-B39FAEDC1436}"/>
                </a:ext>
              </a:extLst>
            </p:cNvPr>
            <p:cNvSpPr txBox="1"/>
            <p:nvPr/>
          </p:nvSpPr>
          <p:spPr>
            <a:xfrm rot="10800000" flipH="1" flipV="1">
              <a:off x="431800" y="5255998"/>
              <a:ext cx="8280400" cy="360001"/>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033419" rtl="0" eaLnBrk="1" fontAlgn="auto" latinLnBrk="0" hangingPunct="1">
                <a:lnSpc>
                  <a:spcPct val="100000"/>
                </a:lnSpc>
                <a:spcBef>
                  <a:spcPts val="0"/>
                </a:spcBef>
                <a:spcAft>
                  <a:spcPts val="0"/>
                </a:spcAft>
                <a:buClrTx/>
                <a:buSzTx/>
                <a:buFontTx/>
                <a:buNone/>
                <a:tabLst/>
                <a:defRPr/>
              </a:pPr>
              <a:r>
                <a:rPr lang="de-DE" sz="1200" b="0" baseline="0" dirty="0">
                  <a:solidFill>
                    <a:schemeClr val="tx1"/>
                  </a:solidFill>
                  <a:latin typeface="+mn-lt"/>
                </a:rPr>
                <a:t>Fußzeile anpassen: </a:t>
              </a:r>
              <a:r>
                <a:rPr lang="de-DE" sz="1200" b="1" baseline="0" dirty="0">
                  <a:solidFill>
                    <a:schemeClr val="tx1"/>
                  </a:solidFill>
                  <a:latin typeface="+mn-lt"/>
                </a:rPr>
                <a:t>Einfügen &gt; Text &gt; Kopf- und Fußzeile</a:t>
              </a:r>
            </a:p>
          </p:txBody>
        </p:sp>
        <p:sp>
          <p:nvSpPr>
            <p:cNvPr id="13" name="Layoutwechsel">
              <a:extLst>
                <a:ext uri="{FF2B5EF4-FFF2-40B4-BE49-F238E27FC236}">
                  <a16:creationId xmlns:a16="http://schemas.microsoft.com/office/drawing/2014/main" id="{6BCDAEA0-53BC-4E57-84CA-5C530F05A90E}"/>
                </a:ext>
              </a:extLst>
            </p:cNvPr>
            <p:cNvSpPr txBox="1"/>
            <p:nvPr/>
          </p:nvSpPr>
          <p:spPr>
            <a:xfrm rot="10800000" flipH="1" flipV="1">
              <a:off x="9252000" y="2283786"/>
              <a:ext cx="2952848" cy="1044048"/>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indent="0" algn="l">
                <a:lnSpc>
                  <a:spcPct val="100000"/>
                </a:lnSpc>
                <a:spcBef>
                  <a:spcPts val="0"/>
                </a:spcBef>
                <a:spcAft>
                  <a:spcPts val="0"/>
                </a:spcAft>
              </a:pPr>
              <a:r>
                <a:rPr lang="de-DE" sz="1200" b="0" baseline="0" dirty="0">
                  <a:solidFill>
                    <a:schemeClr val="tx1"/>
                  </a:solidFill>
                  <a:latin typeface="+mn-lt"/>
                </a:rPr>
                <a:t>Einfügen einer Spalte/Zeile:</a:t>
              </a:r>
            </a:p>
            <a:p>
              <a:pPr indent="0" algn="l">
                <a:lnSpc>
                  <a:spcPct val="100000"/>
                </a:lnSpc>
                <a:spcBef>
                  <a:spcPts val="0"/>
                </a:spcBef>
                <a:spcAft>
                  <a:spcPts val="0"/>
                </a:spcAft>
              </a:pPr>
              <a:r>
                <a:rPr lang="de-DE" sz="1200" b="1" baseline="0" dirty="0">
                  <a:solidFill>
                    <a:schemeClr val="tx1"/>
                  </a:solidFill>
                  <a:latin typeface="+mn-lt"/>
                </a:rPr>
                <a:t>Markieren der Spalte/Zeile neben der eine weitere eingefügt werden soll:</a:t>
              </a:r>
            </a:p>
            <a:p>
              <a:pPr indent="0" algn="l">
                <a:lnSpc>
                  <a:spcPct val="100000"/>
                </a:lnSpc>
                <a:spcBef>
                  <a:spcPts val="0"/>
                </a:spcBef>
                <a:spcAft>
                  <a:spcPts val="0"/>
                </a:spcAft>
              </a:pPr>
              <a:r>
                <a:rPr lang="de-DE" sz="1200" b="1" baseline="0" dirty="0">
                  <a:solidFill>
                    <a:schemeClr val="tx1"/>
                  </a:solidFill>
                  <a:latin typeface="+mn-lt"/>
                </a:rPr>
                <a:t>Layout &gt; Hier die gewünschte Einfügeoption auswählen</a:t>
              </a:r>
            </a:p>
          </p:txBody>
        </p:sp>
      </p:grpSp>
      <p:cxnSp>
        <p:nvCxnSpPr>
          <p:cNvPr id="19" name="Gerader Verbinder 18">
            <a:extLst>
              <a:ext uri="{FF2B5EF4-FFF2-40B4-BE49-F238E27FC236}">
                <a16:creationId xmlns:a16="http://schemas.microsoft.com/office/drawing/2014/main" id="{4573989D-8FFD-4555-AAB7-592C2CE3AC9F}"/>
              </a:ext>
            </a:extLst>
          </p:cNvPr>
          <p:cNvCxnSpPr/>
          <p:nvPr/>
        </p:nvCxnSpPr>
        <p:spPr>
          <a:xfrm>
            <a:off x="0" y="5980800"/>
            <a:ext cx="1219200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pic>
        <p:nvPicPr>
          <p:cNvPr id="4" name="Grafik 3">
            <a:extLst>
              <a:ext uri="{FF2B5EF4-FFF2-40B4-BE49-F238E27FC236}">
                <a16:creationId xmlns:a16="http://schemas.microsoft.com/office/drawing/2014/main" id="{F3269418-AEC9-43D6-9A0C-41CA02546BAE}"/>
              </a:ext>
            </a:extLst>
          </p:cNvPr>
          <p:cNvPicPr>
            <a:picLocks noChangeAspect="1"/>
          </p:cNvPicPr>
          <p:nvPr/>
        </p:nvPicPr>
        <p:blipFill rotWithShape="1">
          <a:blip r:embed="rId2"/>
          <a:srcRect t="-13658" b="-13658"/>
          <a:stretch/>
        </p:blipFill>
        <p:spPr>
          <a:xfrm>
            <a:off x="12336002" y="4437032"/>
            <a:ext cx="2756284" cy="1152211"/>
          </a:xfrm>
          <a:prstGeom prst="rect">
            <a:avLst/>
          </a:prstGeom>
        </p:spPr>
      </p:pic>
      <p:pic>
        <p:nvPicPr>
          <p:cNvPr id="15" name="Grafik 14">
            <a:extLst>
              <a:ext uri="{FF2B5EF4-FFF2-40B4-BE49-F238E27FC236}">
                <a16:creationId xmlns:a16="http://schemas.microsoft.com/office/drawing/2014/main" id="{F2031218-EEAC-48BA-9E70-5A915F7BB24C}"/>
              </a:ext>
            </a:extLst>
          </p:cNvPr>
          <p:cNvPicPr>
            <a:picLocks noChangeAspect="1"/>
          </p:cNvPicPr>
          <p:nvPr/>
        </p:nvPicPr>
        <p:blipFill>
          <a:blip r:embed="rId3"/>
          <a:stretch>
            <a:fillRect/>
          </a:stretch>
        </p:blipFill>
        <p:spPr>
          <a:xfrm>
            <a:off x="9744000" y="6389280"/>
            <a:ext cx="2016000" cy="288720"/>
          </a:xfrm>
          <a:prstGeom prst="rect">
            <a:avLst/>
          </a:prstGeom>
        </p:spPr>
      </p:pic>
    </p:spTree>
    <p:extLst>
      <p:ext uri="{BB962C8B-B14F-4D97-AF65-F5344CB8AC3E}">
        <p14:creationId xmlns:p14="http://schemas.microsoft.com/office/powerpoint/2010/main" val="33416696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Bild vollflächig">
    <p:spTree>
      <p:nvGrpSpPr>
        <p:cNvPr id="1" name=""/>
        <p:cNvGrpSpPr/>
        <p:nvPr/>
      </p:nvGrpSpPr>
      <p:grpSpPr>
        <a:xfrm>
          <a:off x="0" y="0"/>
          <a:ext cx="0" cy="0"/>
          <a:chOff x="0" y="0"/>
          <a:chExt cx="0" cy="0"/>
        </a:xfrm>
      </p:grpSpPr>
      <p:sp>
        <p:nvSpPr>
          <p:cNvPr id="7" name="Bildplatzhalter 6">
            <a:extLst>
              <a:ext uri="{FF2B5EF4-FFF2-40B4-BE49-F238E27FC236}">
                <a16:creationId xmlns:a16="http://schemas.microsoft.com/office/drawing/2014/main" id="{EC3A98A1-0379-4B57-A126-017C70E1949C}"/>
              </a:ext>
            </a:extLst>
          </p:cNvPr>
          <p:cNvSpPr>
            <a:spLocks noGrp="1" noChangeAspect="1"/>
          </p:cNvSpPr>
          <p:nvPr>
            <p:ph type="pic" sz="quarter" idx="10" hasCustomPrompt="1"/>
          </p:nvPr>
        </p:nvSpPr>
        <p:spPr>
          <a:xfrm>
            <a:off x="0" y="0"/>
            <a:ext cx="12192000" cy="6864000"/>
          </a:xfrm>
        </p:spPr>
        <p:txBody>
          <a:bodyPr anchor="ctr"/>
          <a:lstStyle>
            <a:lvl1pPr algn="ctr">
              <a:defRPr/>
            </a:lvl1pPr>
          </a:lstStyle>
          <a:p>
            <a:r>
              <a:rPr lang="de-DE" dirty="0"/>
              <a:t>Vollbild durch klicken einfügen.</a:t>
            </a:r>
          </a:p>
        </p:txBody>
      </p:sp>
    </p:spTree>
    <p:extLst>
      <p:ext uri="{BB962C8B-B14F-4D97-AF65-F5344CB8AC3E}">
        <p14:creationId xmlns:p14="http://schemas.microsoft.com/office/powerpoint/2010/main" val="2681122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Bild klein">
    <p:spTree>
      <p:nvGrpSpPr>
        <p:cNvPr id="1" name=""/>
        <p:cNvGrpSpPr/>
        <p:nvPr/>
      </p:nvGrpSpPr>
      <p:grpSpPr>
        <a:xfrm>
          <a:off x="0" y="0"/>
          <a:ext cx="0" cy="0"/>
          <a:chOff x="0" y="0"/>
          <a:chExt cx="0" cy="0"/>
        </a:xfrm>
      </p:grpSpPr>
      <p:sp>
        <p:nvSpPr>
          <p:cNvPr id="7" name="Bildplatzhalter 6">
            <a:extLst>
              <a:ext uri="{FF2B5EF4-FFF2-40B4-BE49-F238E27FC236}">
                <a16:creationId xmlns:a16="http://schemas.microsoft.com/office/drawing/2014/main" id="{EC3A98A1-0379-4B57-A126-017C70E1949C}"/>
              </a:ext>
            </a:extLst>
          </p:cNvPr>
          <p:cNvSpPr>
            <a:spLocks noGrp="1" noChangeAspect="1"/>
          </p:cNvSpPr>
          <p:nvPr>
            <p:ph type="pic" sz="quarter" idx="10"/>
          </p:nvPr>
        </p:nvSpPr>
        <p:spPr>
          <a:xfrm>
            <a:off x="2736000" y="624000"/>
            <a:ext cx="6720000" cy="4488000"/>
          </a:xfrm>
        </p:spPr>
        <p:txBody>
          <a:bodyPr anchor="ctr"/>
          <a:lstStyle>
            <a:lvl1pPr algn="ctr">
              <a:defRPr/>
            </a:lvl1pPr>
          </a:lstStyle>
          <a:p>
            <a:r>
              <a:rPr lang="de-DE"/>
              <a:t>Bild durch Klicken auf Symbol hinzufügen</a:t>
            </a:r>
          </a:p>
        </p:txBody>
      </p:sp>
      <p:sp>
        <p:nvSpPr>
          <p:cNvPr id="3" name="Fußzeilenplatzhalter 2">
            <a:extLst>
              <a:ext uri="{FF2B5EF4-FFF2-40B4-BE49-F238E27FC236}">
                <a16:creationId xmlns:a16="http://schemas.microsoft.com/office/drawing/2014/main" id="{E97D7879-BA70-4DD0-99E9-74C1A1FA34B5}"/>
              </a:ext>
            </a:extLst>
          </p:cNvPr>
          <p:cNvSpPr>
            <a:spLocks noGrp="1"/>
          </p:cNvSpPr>
          <p:nvPr>
            <p:ph type="ftr" sz="quarter" idx="12"/>
          </p:nvPr>
        </p:nvSpPr>
        <p:spPr/>
        <p:txBody>
          <a:bodyPr/>
          <a:lstStyle/>
          <a:p>
            <a:endParaRPr lang="de-DE"/>
          </a:p>
        </p:txBody>
      </p:sp>
      <p:sp>
        <p:nvSpPr>
          <p:cNvPr id="4" name="Foliennummernplatzhalter 3">
            <a:extLst>
              <a:ext uri="{FF2B5EF4-FFF2-40B4-BE49-F238E27FC236}">
                <a16:creationId xmlns:a16="http://schemas.microsoft.com/office/drawing/2014/main" id="{EB422CC4-3EFE-4A06-B194-FAB2C24ECED1}"/>
              </a:ext>
            </a:extLst>
          </p:cNvPr>
          <p:cNvSpPr>
            <a:spLocks noGrp="1"/>
          </p:cNvSpPr>
          <p:nvPr>
            <p:ph type="sldNum" sz="quarter" idx="13"/>
          </p:nvPr>
        </p:nvSpPr>
        <p:spPr/>
        <p:txBody>
          <a:bodyPr/>
          <a:lstStyle/>
          <a:p>
            <a:fld id="{6C8FC03C-C266-4645-ABC5-645062898383}" type="slidenum">
              <a:rPr lang="de-DE" smtClean="0"/>
              <a:pPr/>
              <a:t>‹Nr.›</a:t>
            </a:fld>
            <a:r>
              <a:rPr lang="de-DE"/>
              <a:t> </a:t>
            </a:r>
            <a:endParaRPr lang="de-DE" dirty="0"/>
          </a:p>
        </p:txBody>
      </p:sp>
      <p:sp>
        <p:nvSpPr>
          <p:cNvPr id="6" name="Textplatzhalter 5">
            <a:extLst>
              <a:ext uri="{FF2B5EF4-FFF2-40B4-BE49-F238E27FC236}">
                <a16:creationId xmlns:a16="http://schemas.microsoft.com/office/drawing/2014/main" id="{6DC3B07E-B021-4B5C-9450-33EDD5844452}"/>
              </a:ext>
            </a:extLst>
          </p:cNvPr>
          <p:cNvSpPr>
            <a:spLocks noGrp="1"/>
          </p:cNvSpPr>
          <p:nvPr>
            <p:ph type="body" sz="quarter" idx="14" hasCustomPrompt="1"/>
          </p:nvPr>
        </p:nvSpPr>
        <p:spPr>
          <a:xfrm>
            <a:off x="2735999" y="5270400"/>
            <a:ext cx="6720000" cy="432000"/>
          </a:xfrm>
        </p:spPr>
        <p:txBody>
          <a:bodyPr/>
          <a:lstStyle>
            <a:lvl1pPr>
              <a:lnSpc>
                <a:spcPts val="1200"/>
              </a:lnSpc>
              <a:spcAft>
                <a:spcPts val="0"/>
              </a:spcAft>
              <a:defRPr sz="900"/>
            </a:lvl1pPr>
            <a:lvl2pPr>
              <a:lnSpc>
                <a:spcPts val="1200"/>
              </a:lnSpc>
              <a:spcAft>
                <a:spcPts val="0"/>
              </a:spcAft>
              <a:defRPr sz="900"/>
            </a:lvl2pPr>
            <a:lvl3pPr>
              <a:lnSpc>
                <a:spcPts val="1200"/>
              </a:lnSpc>
              <a:spcAft>
                <a:spcPts val="0"/>
              </a:spcAft>
              <a:defRPr sz="900"/>
            </a:lvl3pPr>
            <a:lvl4pPr>
              <a:lnSpc>
                <a:spcPts val="1200"/>
              </a:lnSpc>
              <a:spcAft>
                <a:spcPts val="0"/>
              </a:spcAft>
              <a:defRPr sz="900"/>
            </a:lvl4pPr>
            <a:lvl5pPr>
              <a:lnSpc>
                <a:spcPts val="1200"/>
              </a:lnSpc>
              <a:spcAft>
                <a:spcPts val="0"/>
              </a:spcAft>
              <a:defRPr sz="900"/>
            </a:lvl5pPr>
            <a:lvl6pPr>
              <a:lnSpc>
                <a:spcPts val="1200"/>
              </a:lnSpc>
              <a:spcAft>
                <a:spcPts val="0"/>
              </a:spcAft>
              <a:defRPr sz="900"/>
            </a:lvl6pPr>
            <a:lvl7pPr>
              <a:lnSpc>
                <a:spcPts val="1200"/>
              </a:lnSpc>
              <a:spcAft>
                <a:spcPts val="0"/>
              </a:spcAft>
              <a:defRPr sz="900"/>
            </a:lvl7pPr>
            <a:lvl8pPr>
              <a:lnSpc>
                <a:spcPts val="1200"/>
              </a:lnSpc>
              <a:spcAft>
                <a:spcPts val="0"/>
              </a:spcAft>
              <a:defRPr sz="900"/>
            </a:lvl8pPr>
            <a:lvl9pPr>
              <a:lnSpc>
                <a:spcPts val="1200"/>
              </a:lnSpc>
              <a:spcAft>
                <a:spcPts val="0"/>
              </a:spcAft>
              <a:defRPr sz="900"/>
            </a:lvl9pPr>
          </a:lstStyle>
          <a:p>
            <a:pPr lvl="0"/>
            <a:r>
              <a:rPr lang="de-DE" dirty="0"/>
              <a:t>Bildunterzeile // für weitere Ebenen (Text)  &gt;&gt; Menü &gt; Start &gt; Absatz &gt; Listenebene erhöhen </a:t>
            </a:r>
          </a:p>
          <a:p>
            <a:pPr lvl="1"/>
            <a:r>
              <a:rPr lang="de-DE" dirty="0"/>
              <a:t>Zweite Ebene</a:t>
            </a:r>
          </a:p>
        </p:txBody>
      </p:sp>
    </p:spTree>
    <p:extLst>
      <p:ext uri="{BB962C8B-B14F-4D97-AF65-F5344CB8AC3E}">
        <p14:creationId xmlns:p14="http://schemas.microsoft.com/office/powerpoint/2010/main" val="134360884"/>
      </p:ext>
    </p:extLst>
  </p:cSld>
  <p:clrMapOvr>
    <a:masterClrMapping/>
  </p:clrMapOvr>
  <p:extLst>
    <p:ext uri="{DCECCB84-F9BA-43D5-87BE-67443E8EF086}">
      <p15:sldGuideLst xmlns:p15="http://schemas.microsoft.com/office/powerpoint/2012/main">
        <p15:guide id="1" pos="1292">
          <p15:clr>
            <a:srgbClr val="FBAE40"/>
          </p15:clr>
        </p15:guide>
        <p15:guide id="2" pos="4468">
          <p15:clr>
            <a:srgbClr val="FBAE40"/>
          </p15:clr>
        </p15:guide>
        <p15:guide id="3" orient="horz" pos="388">
          <p15:clr>
            <a:srgbClr val="FBAE40"/>
          </p15:clr>
        </p15:guide>
        <p15:guide id="4" orient="horz" pos="3225">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2 Bilder">
    <p:spTree>
      <p:nvGrpSpPr>
        <p:cNvPr id="1" name=""/>
        <p:cNvGrpSpPr/>
        <p:nvPr/>
      </p:nvGrpSpPr>
      <p:grpSpPr>
        <a:xfrm>
          <a:off x="0" y="0"/>
          <a:ext cx="0" cy="0"/>
          <a:chOff x="0" y="0"/>
          <a:chExt cx="0" cy="0"/>
        </a:xfrm>
      </p:grpSpPr>
      <p:sp>
        <p:nvSpPr>
          <p:cNvPr id="7" name="Bildplatzhalter 6">
            <a:extLst>
              <a:ext uri="{FF2B5EF4-FFF2-40B4-BE49-F238E27FC236}">
                <a16:creationId xmlns:a16="http://schemas.microsoft.com/office/drawing/2014/main" id="{EC3A98A1-0379-4B57-A126-017C70E1949C}"/>
              </a:ext>
            </a:extLst>
          </p:cNvPr>
          <p:cNvSpPr>
            <a:spLocks noGrp="1"/>
          </p:cNvSpPr>
          <p:nvPr>
            <p:ph type="pic" sz="quarter" idx="10"/>
          </p:nvPr>
        </p:nvSpPr>
        <p:spPr>
          <a:xfrm>
            <a:off x="624000" y="624000"/>
            <a:ext cx="5280000" cy="3528000"/>
          </a:xfrm>
        </p:spPr>
        <p:txBody>
          <a:bodyPr anchor="ctr"/>
          <a:lstStyle>
            <a:lvl1pPr algn="ctr">
              <a:defRPr/>
            </a:lvl1pPr>
          </a:lstStyle>
          <a:p>
            <a:r>
              <a:rPr lang="de-DE"/>
              <a:t>Bild durch Klicken auf Symbol hinzufügen</a:t>
            </a:r>
          </a:p>
        </p:txBody>
      </p:sp>
      <p:sp>
        <p:nvSpPr>
          <p:cNvPr id="3" name="Fußzeilenplatzhalter 2">
            <a:extLst>
              <a:ext uri="{FF2B5EF4-FFF2-40B4-BE49-F238E27FC236}">
                <a16:creationId xmlns:a16="http://schemas.microsoft.com/office/drawing/2014/main" id="{E97D7879-BA70-4DD0-99E9-74C1A1FA34B5}"/>
              </a:ext>
            </a:extLst>
          </p:cNvPr>
          <p:cNvSpPr>
            <a:spLocks noGrp="1"/>
          </p:cNvSpPr>
          <p:nvPr>
            <p:ph type="ftr" sz="quarter" idx="12"/>
          </p:nvPr>
        </p:nvSpPr>
        <p:spPr/>
        <p:txBody>
          <a:bodyPr/>
          <a:lstStyle/>
          <a:p>
            <a:endParaRPr lang="de-DE"/>
          </a:p>
        </p:txBody>
      </p:sp>
      <p:sp>
        <p:nvSpPr>
          <p:cNvPr id="4" name="Foliennummernplatzhalter 3">
            <a:extLst>
              <a:ext uri="{FF2B5EF4-FFF2-40B4-BE49-F238E27FC236}">
                <a16:creationId xmlns:a16="http://schemas.microsoft.com/office/drawing/2014/main" id="{EB422CC4-3EFE-4A06-B194-FAB2C24ECED1}"/>
              </a:ext>
            </a:extLst>
          </p:cNvPr>
          <p:cNvSpPr>
            <a:spLocks noGrp="1"/>
          </p:cNvSpPr>
          <p:nvPr>
            <p:ph type="sldNum" sz="quarter" idx="13"/>
          </p:nvPr>
        </p:nvSpPr>
        <p:spPr/>
        <p:txBody>
          <a:bodyPr/>
          <a:lstStyle/>
          <a:p>
            <a:fld id="{6C8FC03C-C266-4645-ABC5-645062898383}" type="slidenum">
              <a:rPr lang="de-DE" smtClean="0"/>
              <a:pPr/>
              <a:t>‹Nr.›</a:t>
            </a:fld>
            <a:r>
              <a:rPr lang="de-DE"/>
              <a:t> </a:t>
            </a:r>
            <a:endParaRPr lang="de-DE" dirty="0"/>
          </a:p>
        </p:txBody>
      </p:sp>
      <p:sp>
        <p:nvSpPr>
          <p:cNvPr id="6" name="Textplatzhalter 5">
            <a:extLst>
              <a:ext uri="{FF2B5EF4-FFF2-40B4-BE49-F238E27FC236}">
                <a16:creationId xmlns:a16="http://schemas.microsoft.com/office/drawing/2014/main" id="{6DC3B07E-B021-4B5C-9450-33EDD5844452}"/>
              </a:ext>
            </a:extLst>
          </p:cNvPr>
          <p:cNvSpPr>
            <a:spLocks noGrp="1"/>
          </p:cNvSpPr>
          <p:nvPr>
            <p:ph type="body" sz="quarter" idx="14" hasCustomPrompt="1"/>
          </p:nvPr>
        </p:nvSpPr>
        <p:spPr>
          <a:xfrm>
            <a:off x="624000" y="4320000"/>
            <a:ext cx="5280000" cy="1392000"/>
          </a:xfrm>
        </p:spPr>
        <p:txBody>
          <a:bodyPr/>
          <a:lstStyle>
            <a:lvl1pPr>
              <a:lnSpc>
                <a:spcPts val="1200"/>
              </a:lnSpc>
              <a:spcAft>
                <a:spcPts val="0"/>
              </a:spcAft>
              <a:defRPr sz="900"/>
            </a:lvl1pPr>
            <a:lvl2pPr>
              <a:lnSpc>
                <a:spcPts val="1200"/>
              </a:lnSpc>
              <a:spcAft>
                <a:spcPts val="0"/>
              </a:spcAft>
              <a:defRPr sz="900"/>
            </a:lvl2pPr>
            <a:lvl3pPr>
              <a:lnSpc>
                <a:spcPts val="1200"/>
              </a:lnSpc>
              <a:spcAft>
                <a:spcPts val="0"/>
              </a:spcAft>
              <a:defRPr sz="900"/>
            </a:lvl3pPr>
            <a:lvl4pPr>
              <a:lnSpc>
                <a:spcPts val="1200"/>
              </a:lnSpc>
              <a:spcAft>
                <a:spcPts val="0"/>
              </a:spcAft>
              <a:defRPr sz="900"/>
            </a:lvl4pPr>
            <a:lvl5pPr>
              <a:lnSpc>
                <a:spcPts val="1200"/>
              </a:lnSpc>
              <a:spcAft>
                <a:spcPts val="0"/>
              </a:spcAft>
              <a:defRPr sz="900"/>
            </a:lvl5pPr>
            <a:lvl6pPr>
              <a:lnSpc>
                <a:spcPts val="1200"/>
              </a:lnSpc>
              <a:spcAft>
                <a:spcPts val="0"/>
              </a:spcAft>
              <a:defRPr sz="900"/>
            </a:lvl6pPr>
            <a:lvl7pPr>
              <a:lnSpc>
                <a:spcPts val="1200"/>
              </a:lnSpc>
              <a:spcAft>
                <a:spcPts val="0"/>
              </a:spcAft>
              <a:defRPr sz="900"/>
            </a:lvl7pPr>
            <a:lvl8pPr>
              <a:lnSpc>
                <a:spcPts val="1200"/>
              </a:lnSpc>
              <a:spcAft>
                <a:spcPts val="0"/>
              </a:spcAft>
              <a:defRPr sz="900"/>
            </a:lvl8pPr>
            <a:lvl9pPr>
              <a:lnSpc>
                <a:spcPts val="1200"/>
              </a:lnSpc>
              <a:spcAft>
                <a:spcPts val="0"/>
              </a:spcAft>
              <a:defRPr sz="900"/>
            </a:lvl9pPr>
          </a:lstStyle>
          <a:p>
            <a:pPr lvl="0"/>
            <a:r>
              <a:rPr lang="de-DE" dirty="0"/>
              <a:t>Bildunterzeile </a:t>
            </a:r>
            <a:r>
              <a:rPr lang="de-DE" dirty="0" err="1"/>
              <a:t>Bildunterzeile</a:t>
            </a:r>
            <a:r>
              <a:rPr lang="de-DE" dirty="0"/>
              <a:t> // für weitere Ebenen (Text)  &gt;&gt; Menü &gt; Start &gt; Absatz &gt; Listenebene erhöhen </a:t>
            </a:r>
          </a:p>
          <a:p>
            <a:pPr lvl="1"/>
            <a:r>
              <a:rPr lang="de-DE" dirty="0"/>
              <a:t>Zweite Ebene</a:t>
            </a:r>
          </a:p>
        </p:txBody>
      </p:sp>
      <p:sp>
        <p:nvSpPr>
          <p:cNvPr id="8" name="Bildplatzhalter 6">
            <a:extLst>
              <a:ext uri="{FF2B5EF4-FFF2-40B4-BE49-F238E27FC236}">
                <a16:creationId xmlns:a16="http://schemas.microsoft.com/office/drawing/2014/main" id="{CFABEA7C-7103-4FAC-AAB1-B8FF06848676}"/>
              </a:ext>
            </a:extLst>
          </p:cNvPr>
          <p:cNvSpPr>
            <a:spLocks noGrp="1"/>
          </p:cNvSpPr>
          <p:nvPr>
            <p:ph type="pic" sz="quarter" idx="15"/>
          </p:nvPr>
        </p:nvSpPr>
        <p:spPr>
          <a:xfrm>
            <a:off x="6240000" y="624000"/>
            <a:ext cx="5280000" cy="3528000"/>
          </a:xfrm>
        </p:spPr>
        <p:txBody>
          <a:bodyPr anchor="ctr"/>
          <a:lstStyle>
            <a:lvl1pPr algn="ctr">
              <a:defRPr/>
            </a:lvl1pPr>
          </a:lstStyle>
          <a:p>
            <a:r>
              <a:rPr lang="de-DE"/>
              <a:t>Bild durch Klicken auf Symbol hinzufügen</a:t>
            </a:r>
          </a:p>
        </p:txBody>
      </p:sp>
      <p:sp>
        <p:nvSpPr>
          <p:cNvPr id="9" name="Textplatzhalter 5">
            <a:extLst>
              <a:ext uri="{FF2B5EF4-FFF2-40B4-BE49-F238E27FC236}">
                <a16:creationId xmlns:a16="http://schemas.microsoft.com/office/drawing/2014/main" id="{9CA26BD8-E4CD-4A9F-ACC0-895F1FD2744F}"/>
              </a:ext>
            </a:extLst>
          </p:cNvPr>
          <p:cNvSpPr>
            <a:spLocks noGrp="1"/>
          </p:cNvSpPr>
          <p:nvPr>
            <p:ph type="body" sz="quarter" idx="16" hasCustomPrompt="1"/>
          </p:nvPr>
        </p:nvSpPr>
        <p:spPr>
          <a:xfrm>
            <a:off x="6240000" y="4320000"/>
            <a:ext cx="5280000" cy="1392000"/>
          </a:xfrm>
        </p:spPr>
        <p:txBody>
          <a:bodyPr/>
          <a:lstStyle>
            <a:lvl1pPr>
              <a:lnSpc>
                <a:spcPts val="1200"/>
              </a:lnSpc>
              <a:spcAft>
                <a:spcPts val="0"/>
              </a:spcAft>
              <a:defRPr sz="900"/>
            </a:lvl1pPr>
            <a:lvl2pPr>
              <a:lnSpc>
                <a:spcPts val="1200"/>
              </a:lnSpc>
              <a:spcAft>
                <a:spcPts val="0"/>
              </a:spcAft>
              <a:defRPr sz="900"/>
            </a:lvl2pPr>
            <a:lvl3pPr>
              <a:lnSpc>
                <a:spcPts val="1200"/>
              </a:lnSpc>
              <a:spcAft>
                <a:spcPts val="0"/>
              </a:spcAft>
              <a:defRPr sz="900"/>
            </a:lvl3pPr>
            <a:lvl4pPr>
              <a:lnSpc>
                <a:spcPts val="1200"/>
              </a:lnSpc>
              <a:spcAft>
                <a:spcPts val="0"/>
              </a:spcAft>
              <a:defRPr sz="900"/>
            </a:lvl4pPr>
            <a:lvl5pPr>
              <a:lnSpc>
                <a:spcPts val="1200"/>
              </a:lnSpc>
              <a:spcAft>
                <a:spcPts val="0"/>
              </a:spcAft>
              <a:defRPr sz="900"/>
            </a:lvl5pPr>
            <a:lvl6pPr>
              <a:lnSpc>
                <a:spcPts val="1200"/>
              </a:lnSpc>
              <a:spcAft>
                <a:spcPts val="0"/>
              </a:spcAft>
              <a:defRPr sz="900"/>
            </a:lvl6pPr>
            <a:lvl7pPr>
              <a:lnSpc>
                <a:spcPts val="1200"/>
              </a:lnSpc>
              <a:spcAft>
                <a:spcPts val="0"/>
              </a:spcAft>
              <a:defRPr sz="900"/>
            </a:lvl7pPr>
            <a:lvl8pPr>
              <a:lnSpc>
                <a:spcPts val="1200"/>
              </a:lnSpc>
              <a:spcAft>
                <a:spcPts val="0"/>
              </a:spcAft>
              <a:defRPr sz="900"/>
            </a:lvl8pPr>
            <a:lvl9pPr>
              <a:lnSpc>
                <a:spcPts val="1200"/>
              </a:lnSpc>
              <a:spcAft>
                <a:spcPts val="0"/>
              </a:spcAft>
              <a:defRPr sz="900"/>
            </a:lvl9pPr>
          </a:lstStyle>
          <a:p>
            <a:pPr lvl="0"/>
            <a:r>
              <a:rPr lang="de-DE" dirty="0"/>
              <a:t>Bildunterzeile </a:t>
            </a:r>
            <a:r>
              <a:rPr lang="de-DE" dirty="0" err="1"/>
              <a:t>Bildunterzeile</a:t>
            </a:r>
            <a:r>
              <a:rPr lang="de-DE" dirty="0"/>
              <a:t> // für weitere Ebenen (Text)  &gt;&gt; Menü &gt; Start &gt; Absatz &gt; Listenebene erhöhen</a:t>
            </a:r>
          </a:p>
          <a:p>
            <a:pPr lvl="1"/>
            <a:r>
              <a:rPr lang="de-DE" dirty="0"/>
              <a:t>Zweite Ebene</a:t>
            </a:r>
          </a:p>
        </p:txBody>
      </p:sp>
    </p:spTree>
    <p:extLst>
      <p:ext uri="{BB962C8B-B14F-4D97-AF65-F5344CB8AC3E}">
        <p14:creationId xmlns:p14="http://schemas.microsoft.com/office/powerpoint/2010/main" val="1598084642"/>
      </p:ext>
    </p:extLst>
  </p:cSld>
  <p:clrMapOvr>
    <a:masterClrMapping/>
  </p:clrMapOvr>
  <p:extLst>
    <p:ext uri="{DCECCB84-F9BA-43D5-87BE-67443E8EF086}">
      <p15:sldGuideLst xmlns:p15="http://schemas.microsoft.com/office/powerpoint/2012/main">
        <p15:guide id="1" pos="2945">
          <p15:clr>
            <a:srgbClr val="FBAE40"/>
          </p15:clr>
        </p15:guide>
        <p15:guide id="2" pos="5443">
          <p15:clr>
            <a:srgbClr val="FBAE40"/>
          </p15:clr>
        </p15:guide>
        <p15:guide id="3" orient="horz" pos="388">
          <p15:clr>
            <a:srgbClr val="FBAE40"/>
          </p15:clr>
        </p15:guide>
        <p15:guide id="4" orient="horz" pos="2617">
          <p15:clr>
            <a:srgbClr val="FBAE40"/>
          </p15:clr>
        </p15:guide>
        <p15:guide id="5" pos="279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 Bilder inkl. Headline">
    <p:spTree>
      <p:nvGrpSpPr>
        <p:cNvPr id="1" name=""/>
        <p:cNvGrpSpPr/>
        <p:nvPr/>
      </p:nvGrpSpPr>
      <p:grpSpPr>
        <a:xfrm>
          <a:off x="0" y="0"/>
          <a:ext cx="0" cy="0"/>
          <a:chOff x="0" y="0"/>
          <a:chExt cx="0" cy="0"/>
        </a:xfrm>
      </p:grpSpPr>
      <p:sp>
        <p:nvSpPr>
          <p:cNvPr id="7" name="Bildplatzhalter 6">
            <a:extLst>
              <a:ext uri="{FF2B5EF4-FFF2-40B4-BE49-F238E27FC236}">
                <a16:creationId xmlns:a16="http://schemas.microsoft.com/office/drawing/2014/main" id="{EC3A98A1-0379-4B57-A126-017C70E1949C}"/>
              </a:ext>
            </a:extLst>
          </p:cNvPr>
          <p:cNvSpPr>
            <a:spLocks noGrp="1"/>
          </p:cNvSpPr>
          <p:nvPr>
            <p:ph type="pic" sz="quarter" idx="10"/>
          </p:nvPr>
        </p:nvSpPr>
        <p:spPr>
          <a:xfrm>
            <a:off x="624000" y="1272000"/>
            <a:ext cx="5280000" cy="3528000"/>
          </a:xfrm>
        </p:spPr>
        <p:txBody>
          <a:bodyPr anchor="ctr"/>
          <a:lstStyle>
            <a:lvl1pPr algn="ctr">
              <a:defRPr/>
            </a:lvl1pPr>
          </a:lstStyle>
          <a:p>
            <a:r>
              <a:rPr lang="de-DE"/>
              <a:t>Bild durch Klicken auf Symbol hinzufügen</a:t>
            </a:r>
          </a:p>
        </p:txBody>
      </p:sp>
      <p:sp>
        <p:nvSpPr>
          <p:cNvPr id="3" name="Fußzeilenplatzhalter 2">
            <a:extLst>
              <a:ext uri="{FF2B5EF4-FFF2-40B4-BE49-F238E27FC236}">
                <a16:creationId xmlns:a16="http://schemas.microsoft.com/office/drawing/2014/main" id="{E97D7879-BA70-4DD0-99E9-74C1A1FA34B5}"/>
              </a:ext>
            </a:extLst>
          </p:cNvPr>
          <p:cNvSpPr>
            <a:spLocks noGrp="1"/>
          </p:cNvSpPr>
          <p:nvPr>
            <p:ph type="ftr" sz="quarter" idx="12"/>
          </p:nvPr>
        </p:nvSpPr>
        <p:spPr/>
        <p:txBody>
          <a:bodyPr/>
          <a:lstStyle/>
          <a:p>
            <a:endParaRPr lang="de-DE"/>
          </a:p>
        </p:txBody>
      </p:sp>
      <p:sp>
        <p:nvSpPr>
          <p:cNvPr id="4" name="Foliennummernplatzhalter 3">
            <a:extLst>
              <a:ext uri="{FF2B5EF4-FFF2-40B4-BE49-F238E27FC236}">
                <a16:creationId xmlns:a16="http://schemas.microsoft.com/office/drawing/2014/main" id="{EB422CC4-3EFE-4A06-B194-FAB2C24ECED1}"/>
              </a:ext>
            </a:extLst>
          </p:cNvPr>
          <p:cNvSpPr>
            <a:spLocks noGrp="1"/>
          </p:cNvSpPr>
          <p:nvPr>
            <p:ph type="sldNum" sz="quarter" idx="13"/>
          </p:nvPr>
        </p:nvSpPr>
        <p:spPr/>
        <p:txBody>
          <a:bodyPr/>
          <a:lstStyle/>
          <a:p>
            <a:fld id="{6C8FC03C-C266-4645-ABC5-645062898383}" type="slidenum">
              <a:rPr lang="de-DE" smtClean="0"/>
              <a:pPr/>
              <a:t>‹Nr.›</a:t>
            </a:fld>
            <a:r>
              <a:rPr lang="de-DE"/>
              <a:t> </a:t>
            </a:r>
            <a:endParaRPr lang="de-DE" dirty="0"/>
          </a:p>
        </p:txBody>
      </p:sp>
      <p:sp>
        <p:nvSpPr>
          <p:cNvPr id="6" name="Textplatzhalter 5">
            <a:extLst>
              <a:ext uri="{FF2B5EF4-FFF2-40B4-BE49-F238E27FC236}">
                <a16:creationId xmlns:a16="http://schemas.microsoft.com/office/drawing/2014/main" id="{6DC3B07E-B021-4B5C-9450-33EDD5844452}"/>
              </a:ext>
            </a:extLst>
          </p:cNvPr>
          <p:cNvSpPr>
            <a:spLocks noGrp="1"/>
          </p:cNvSpPr>
          <p:nvPr>
            <p:ph type="body" sz="quarter" idx="14" hasCustomPrompt="1"/>
          </p:nvPr>
        </p:nvSpPr>
        <p:spPr>
          <a:xfrm>
            <a:off x="624000" y="4944000"/>
            <a:ext cx="5280000" cy="768000"/>
          </a:xfrm>
        </p:spPr>
        <p:txBody>
          <a:bodyPr/>
          <a:lstStyle>
            <a:lvl1pPr>
              <a:lnSpc>
                <a:spcPts val="1200"/>
              </a:lnSpc>
              <a:spcAft>
                <a:spcPts val="0"/>
              </a:spcAft>
              <a:defRPr sz="900"/>
            </a:lvl1pPr>
            <a:lvl2pPr>
              <a:lnSpc>
                <a:spcPts val="1200"/>
              </a:lnSpc>
              <a:spcAft>
                <a:spcPts val="0"/>
              </a:spcAft>
              <a:defRPr sz="900"/>
            </a:lvl2pPr>
            <a:lvl3pPr>
              <a:lnSpc>
                <a:spcPts val="1200"/>
              </a:lnSpc>
              <a:spcAft>
                <a:spcPts val="0"/>
              </a:spcAft>
              <a:defRPr sz="900"/>
            </a:lvl3pPr>
            <a:lvl4pPr>
              <a:lnSpc>
                <a:spcPts val="1200"/>
              </a:lnSpc>
              <a:spcAft>
                <a:spcPts val="0"/>
              </a:spcAft>
              <a:defRPr sz="900"/>
            </a:lvl4pPr>
            <a:lvl5pPr>
              <a:lnSpc>
                <a:spcPts val="1200"/>
              </a:lnSpc>
              <a:spcAft>
                <a:spcPts val="0"/>
              </a:spcAft>
              <a:defRPr sz="900"/>
            </a:lvl5pPr>
            <a:lvl6pPr>
              <a:lnSpc>
                <a:spcPts val="1200"/>
              </a:lnSpc>
              <a:spcAft>
                <a:spcPts val="0"/>
              </a:spcAft>
              <a:defRPr sz="900"/>
            </a:lvl6pPr>
            <a:lvl7pPr>
              <a:lnSpc>
                <a:spcPts val="1200"/>
              </a:lnSpc>
              <a:spcAft>
                <a:spcPts val="0"/>
              </a:spcAft>
              <a:defRPr sz="900"/>
            </a:lvl7pPr>
            <a:lvl8pPr>
              <a:lnSpc>
                <a:spcPts val="1200"/>
              </a:lnSpc>
              <a:spcAft>
                <a:spcPts val="0"/>
              </a:spcAft>
              <a:defRPr sz="900"/>
            </a:lvl8pPr>
            <a:lvl9pPr>
              <a:lnSpc>
                <a:spcPts val="1200"/>
              </a:lnSpc>
              <a:spcAft>
                <a:spcPts val="0"/>
              </a:spcAft>
              <a:defRPr sz="900"/>
            </a:lvl9pPr>
          </a:lstStyle>
          <a:p>
            <a:pPr lvl="0"/>
            <a:r>
              <a:rPr lang="de-DE" dirty="0"/>
              <a:t>Bildunterzeile // für weitere Ebenen (Text)  &gt;&gt; Menü &gt; Start &gt; Absatz &gt; Listenebene erhöhen </a:t>
            </a:r>
          </a:p>
          <a:p>
            <a:pPr lvl="1"/>
            <a:r>
              <a:rPr lang="de-DE" dirty="0"/>
              <a:t>Zweite Ebene</a:t>
            </a:r>
          </a:p>
        </p:txBody>
      </p:sp>
      <p:sp>
        <p:nvSpPr>
          <p:cNvPr id="8" name="Bildplatzhalter 6">
            <a:extLst>
              <a:ext uri="{FF2B5EF4-FFF2-40B4-BE49-F238E27FC236}">
                <a16:creationId xmlns:a16="http://schemas.microsoft.com/office/drawing/2014/main" id="{CFABEA7C-7103-4FAC-AAB1-B8FF06848676}"/>
              </a:ext>
            </a:extLst>
          </p:cNvPr>
          <p:cNvSpPr>
            <a:spLocks noGrp="1"/>
          </p:cNvSpPr>
          <p:nvPr>
            <p:ph type="pic" sz="quarter" idx="15"/>
          </p:nvPr>
        </p:nvSpPr>
        <p:spPr>
          <a:xfrm>
            <a:off x="6240000" y="1272000"/>
            <a:ext cx="5280000" cy="3528000"/>
          </a:xfrm>
        </p:spPr>
        <p:txBody>
          <a:bodyPr anchor="ctr"/>
          <a:lstStyle>
            <a:lvl1pPr algn="ctr">
              <a:defRPr/>
            </a:lvl1pPr>
          </a:lstStyle>
          <a:p>
            <a:r>
              <a:rPr lang="de-DE"/>
              <a:t>Bild durch Klicken auf Symbol hinzufügen</a:t>
            </a:r>
          </a:p>
        </p:txBody>
      </p:sp>
      <p:sp>
        <p:nvSpPr>
          <p:cNvPr id="9" name="Textplatzhalter 5">
            <a:extLst>
              <a:ext uri="{FF2B5EF4-FFF2-40B4-BE49-F238E27FC236}">
                <a16:creationId xmlns:a16="http://schemas.microsoft.com/office/drawing/2014/main" id="{9CA26BD8-E4CD-4A9F-ACC0-895F1FD2744F}"/>
              </a:ext>
            </a:extLst>
          </p:cNvPr>
          <p:cNvSpPr>
            <a:spLocks noGrp="1"/>
          </p:cNvSpPr>
          <p:nvPr>
            <p:ph type="body" sz="quarter" idx="16" hasCustomPrompt="1"/>
          </p:nvPr>
        </p:nvSpPr>
        <p:spPr>
          <a:xfrm>
            <a:off x="6240000" y="4944000"/>
            <a:ext cx="5280000" cy="768000"/>
          </a:xfrm>
        </p:spPr>
        <p:txBody>
          <a:bodyPr/>
          <a:lstStyle>
            <a:lvl1pPr>
              <a:lnSpc>
                <a:spcPts val="1200"/>
              </a:lnSpc>
              <a:spcAft>
                <a:spcPts val="0"/>
              </a:spcAft>
              <a:defRPr sz="900"/>
            </a:lvl1pPr>
            <a:lvl2pPr>
              <a:lnSpc>
                <a:spcPts val="1200"/>
              </a:lnSpc>
              <a:spcAft>
                <a:spcPts val="0"/>
              </a:spcAft>
              <a:defRPr sz="900"/>
            </a:lvl2pPr>
            <a:lvl3pPr>
              <a:lnSpc>
                <a:spcPts val="1200"/>
              </a:lnSpc>
              <a:spcAft>
                <a:spcPts val="0"/>
              </a:spcAft>
              <a:defRPr sz="900"/>
            </a:lvl3pPr>
            <a:lvl4pPr>
              <a:lnSpc>
                <a:spcPts val="1200"/>
              </a:lnSpc>
              <a:spcAft>
                <a:spcPts val="0"/>
              </a:spcAft>
              <a:defRPr sz="900"/>
            </a:lvl4pPr>
            <a:lvl5pPr>
              <a:lnSpc>
                <a:spcPts val="1200"/>
              </a:lnSpc>
              <a:spcAft>
                <a:spcPts val="0"/>
              </a:spcAft>
              <a:defRPr sz="900"/>
            </a:lvl5pPr>
            <a:lvl6pPr>
              <a:lnSpc>
                <a:spcPts val="1200"/>
              </a:lnSpc>
              <a:spcAft>
                <a:spcPts val="0"/>
              </a:spcAft>
              <a:defRPr sz="900"/>
            </a:lvl6pPr>
            <a:lvl7pPr>
              <a:lnSpc>
                <a:spcPts val="1200"/>
              </a:lnSpc>
              <a:spcAft>
                <a:spcPts val="0"/>
              </a:spcAft>
              <a:defRPr sz="900"/>
            </a:lvl7pPr>
            <a:lvl8pPr>
              <a:lnSpc>
                <a:spcPts val="1200"/>
              </a:lnSpc>
              <a:spcAft>
                <a:spcPts val="0"/>
              </a:spcAft>
              <a:defRPr sz="900"/>
            </a:lvl8pPr>
            <a:lvl9pPr>
              <a:lnSpc>
                <a:spcPts val="1200"/>
              </a:lnSpc>
              <a:spcAft>
                <a:spcPts val="0"/>
              </a:spcAft>
              <a:defRPr sz="900"/>
            </a:lvl9pPr>
          </a:lstStyle>
          <a:p>
            <a:pPr lvl="0"/>
            <a:r>
              <a:rPr lang="de-DE" dirty="0"/>
              <a:t>Bildunterzeile // für weitere Ebenen (Text)  &gt;&gt; Menü &gt; Start &gt; Absatz &gt; Listenebene erhöhen </a:t>
            </a:r>
          </a:p>
          <a:p>
            <a:pPr lvl="1"/>
            <a:r>
              <a:rPr lang="de-DE" dirty="0"/>
              <a:t>Zweite Ebene</a:t>
            </a:r>
          </a:p>
        </p:txBody>
      </p:sp>
      <p:sp>
        <p:nvSpPr>
          <p:cNvPr id="2" name="Titel 1">
            <a:extLst>
              <a:ext uri="{FF2B5EF4-FFF2-40B4-BE49-F238E27FC236}">
                <a16:creationId xmlns:a16="http://schemas.microsoft.com/office/drawing/2014/main" id="{F0B3784F-BC20-4A45-986C-728B00F5961B}"/>
              </a:ext>
            </a:extLst>
          </p:cNvPr>
          <p:cNvSpPr>
            <a:spLocks noGrp="1"/>
          </p:cNvSpPr>
          <p:nvPr>
            <p:ph type="title" hasCustomPrompt="1"/>
          </p:nvPr>
        </p:nvSpPr>
        <p:spPr/>
        <p:txBody>
          <a:bodyPr/>
          <a:lstStyle>
            <a:lvl1pPr>
              <a:defRPr/>
            </a:lvl1pPr>
          </a:lstStyle>
          <a:p>
            <a:r>
              <a:rPr lang="de-DE" dirty="0"/>
              <a:t>KAPITEL | CHART-HEADLINE</a:t>
            </a:r>
          </a:p>
        </p:txBody>
      </p:sp>
    </p:spTree>
    <p:extLst>
      <p:ext uri="{BB962C8B-B14F-4D97-AF65-F5344CB8AC3E}">
        <p14:creationId xmlns:p14="http://schemas.microsoft.com/office/powerpoint/2010/main" val="270395787"/>
      </p:ext>
    </p:extLst>
  </p:cSld>
  <p:clrMapOvr>
    <a:masterClrMapping/>
  </p:clrMapOvr>
  <p:extLst>
    <p:ext uri="{DCECCB84-F9BA-43D5-87BE-67443E8EF086}">
      <p15:sldGuideLst xmlns:p15="http://schemas.microsoft.com/office/powerpoint/2012/main">
        <p15:guide id="1" pos="2945">
          <p15:clr>
            <a:srgbClr val="FBAE40"/>
          </p15:clr>
        </p15:guide>
        <p15:guide id="3" orient="horz" pos="795">
          <p15:clr>
            <a:srgbClr val="FBAE40"/>
          </p15:clr>
        </p15:guide>
        <p15:guide id="4" orient="horz" pos="3025">
          <p15:clr>
            <a:srgbClr val="FBAE40"/>
          </p15:clr>
        </p15:guide>
        <p15:guide id="5" pos="2790">
          <p15:clr>
            <a:srgbClr val="FBAE40"/>
          </p15:clr>
        </p15:guide>
        <p15:guide id="6" pos="5444">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3.emf"/><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624000" y="528000"/>
            <a:ext cx="10080000" cy="624000"/>
          </a:xfrm>
          <a:prstGeom prst="rect">
            <a:avLst/>
          </a:prstGeom>
        </p:spPr>
        <p:txBody>
          <a:bodyPr vert="horz" lIns="0" tIns="0" rIns="0" bIns="0" rtlCol="0" anchor="t" anchorCtr="0">
            <a:noAutofit/>
          </a:bodyPr>
          <a:lstStyle/>
          <a:p>
            <a:r>
              <a:rPr lang="de-DE" dirty="0"/>
              <a:t>KAPITEL | CHART-HEADLINE</a:t>
            </a:r>
          </a:p>
        </p:txBody>
      </p:sp>
      <p:sp>
        <p:nvSpPr>
          <p:cNvPr id="3" name="Textplatzhalter 2"/>
          <p:cNvSpPr>
            <a:spLocks noGrp="1"/>
          </p:cNvSpPr>
          <p:nvPr>
            <p:ph type="body" idx="1"/>
          </p:nvPr>
        </p:nvSpPr>
        <p:spPr>
          <a:xfrm>
            <a:off x="624000" y="1224000"/>
            <a:ext cx="10080000" cy="4488000"/>
          </a:xfrm>
          <a:prstGeom prst="rect">
            <a:avLst/>
          </a:prstGeom>
        </p:spPr>
        <p:txBody>
          <a:bodyPr vert="horz" lIns="0" tIns="0" rIns="0" bIns="0" rtlCol="0" anchor="t" anchorCtr="0">
            <a:noAutofit/>
          </a:bodyPr>
          <a:lstStyle/>
          <a:p>
            <a:pPr lvl="0"/>
            <a:r>
              <a:rPr lang="de-DE" dirty="0" err="1"/>
              <a:t>Subline</a:t>
            </a:r>
            <a:r>
              <a:rPr lang="de-DE" dirty="0"/>
              <a:t> auf erster Ebene // für weitere Ebenen (Text und Aufzählungen &gt;&gt; Menü &gt; Start &gt; Absatz &gt; Listenebene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4" name="Datumsplatzhalter 3"/>
          <p:cNvSpPr>
            <a:spLocks noGrp="1"/>
          </p:cNvSpPr>
          <p:nvPr>
            <p:ph type="dt" sz="half" idx="2"/>
          </p:nvPr>
        </p:nvSpPr>
        <p:spPr>
          <a:xfrm>
            <a:off x="480000" y="7365486"/>
            <a:ext cx="5712011" cy="239979"/>
          </a:xfrm>
          <a:prstGeom prst="rect">
            <a:avLst/>
          </a:prstGeom>
        </p:spPr>
        <p:txBody>
          <a:bodyPr vert="horz" lIns="0" tIns="0" rIns="0" bIns="0" rtlCol="0" anchor="ctr" anchorCtr="0">
            <a:noAutofit/>
          </a:bodyPr>
          <a:lstStyle>
            <a:lvl1pPr marL="0" indent="0" algn="l">
              <a:lnSpc>
                <a:spcPct val="100000"/>
              </a:lnSpc>
              <a:spcBef>
                <a:spcPts val="0"/>
              </a:spcBef>
              <a:buFont typeface="Arial" panose="020B0604020202020204" pitchFamily="34" charset="0"/>
              <a:buNone/>
              <a:defRPr sz="900" baseline="0">
                <a:solidFill>
                  <a:schemeClr val="tx2"/>
                </a:solidFill>
                <a:latin typeface="+mn-lt"/>
              </a:defRPr>
            </a:lvl1pPr>
            <a:lvl2pPr marL="0" indent="0" algn="l">
              <a:lnSpc>
                <a:spcPct val="100000"/>
              </a:lnSpc>
              <a:spcBef>
                <a:spcPts val="0"/>
              </a:spcBef>
              <a:defRPr sz="1200" baseline="0">
                <a:latin typeface="+mn-lt"/>
              </a:defRPr>
            </a:lvl2pPr>
            <a:lvl3pPr marL="0" indent="0" algn="l">
              <a:lnSpc>
                <a:spcPct val="100000"/>
              </a:lnSpc>
              <a:spcBef>
                <a:spcPts val="0"/>
              </a:spcBef>
              <a:defRPr sz="1200" baseline="0">
                <a:latin typeface="+mn-lt"/>
              </a:defRPr>
            </a:lvl3pPr>
            <a:lvl4pPr marL="0" indent="0" algn="l">
              <a:lnSpc>
                <a:spcPct val="100000"/>
              </a:lnSpc>
              <a:spcBef>
                <a:spcPts val="0"/>
              </a:spcBef>
              <a:defRPr sz="1200" baseline="0">
                <a:latin typeface="+mn-lt"/>
              </a:defRPr>
            </a:lvl4pPr>
            <a:lvl5pPr marL="0" indent="0" algn="l">
              <a:lnSpc>
                <a:spcPct val="100000"/>
              </a:lnSpc>
              <a:spcBef>
                <a:spcPts val="0"/>
              </a:spcBef>
              <a:defRPr sz="1200" baseline="0">
                <a:latin typeface="+mn-lt"/>
              </a:defRPr>
            </a:lvl5pPr>
            <a:lvl6pPr marL="0" indent="0" algn="l">
              <a:lnSpc>
                <a:spcPct val="100000"/>
              </a:lnSpc>
              <a:spcBef>
                <a:spcPts val="0"/>
              </a:spcBef>
              <a:defRPr sz="1200" baseline="0">
                <a:latin typeface="+mn-lt"/>
              </a:defRPr>
            </a:lvl6pPr>
            <a:lvl7pPr marL="0" indent="0" algn="l">
              <a:lnSpc>
                <a:spcPct val="100000"/>
              </a:lnSpc>
              <a:spcBef>
                <a:spcPts val="0"/>
              </a:spcBef>
              <a:defRPr sz="1200" baseline="0">
                <a:latin typeface="+mn-lt"/>
              </a:defRPr>
            </a:lvl7pPr>
            <a:lvl8pPr marL="0" indent="0" algn="l">
              <a:lnSpc>
                <a:spcPct val="100000"/>
              </a:lnSpc>
              <a:spcBef>
                <a:spcPts val="0"/>
              </a:spcBef>
              <a:defRPr sz="1200" baseline="0">
                <a:latin typeface="+mn-lt"/>
              </a:defRPr>
            </a:lvl8pPr>
            <a:lvl9pPr marL="0" indent="0" algn="l">
              <a:lnSpc>
                <a:spcPct val="100000"/>
              </a:lnSpc>
              <a:spcBef>
                <a:spcPts val="0"/>
              </a:spcBef>
              <a:defRPr sz="1200" baseline="0">
                <a:latin typeface="+mn-lt"/>
              </a:defRPr>
            </a:lvl9pPr>
          </a:lstStyle>
          <a:p>
            <a:endParaRPr lang="de-DE" dirty="0"/>
          </a:p>
        </p:txBody>
      </p:sp>
      <p:sp>
        <p:nvSpPr>
          <p:cNvPr id="5" name="Fußzeilenplatzhalter 4"/>
          <p:cNvSpPr>
            <a:spLocks noGrp="1"/>
          </p:cNvSpPr>
          <p:nvPr>
            <p:ph type="ftr" sz="quarter" idx="3"/>
          </p:nvPr>
        </p:nvSpPr>
        <p:spPr>
          <a:xfrm>
            <a:off x="960000" y="6425640"/>
            <a:ext cx="8400000" cy="144000"/>
          </a:xfrm>
          <a:prstGeom prst="rect">
            <a:avLst/>
          </a:prstGeom>
        </p:spPr>
        <p:txBody>
          <a:bodyPr vert="horz" lIns="0" tIns="0" rIns="0" bIns="0" rtlCol="0" anchor="ctr" anchorCtr="0">
            <a:noAutofit/>
          </a:bodyPr>
          <a:lstStyle>
            <a:lvl1pPr marL="0" indent="0" algn="l">
              <a:lnSpc>
                <a:spcPct val="100000"/>
              </a:lnSpc>
              <a:spcBef>
                <a:spcPts val="0"/>
              </a:spcBef>
              <a:buFont typeface="Arial" panose="020B0604020202020204" pitchFamily="34" charset="0"/>
              <a:buNone/>
              <a:defRPr sz="900" baseline="0">
                <a:solidFill>
                  <a:schemeClr val="tx2"/>
                </a:solidFill>
                <a:latin typeface="+mn-lt"/>
              </a:defRPr>
            </a:lvl1pPr>
            <a:lvl2pPr marL="0" indent="0" algn="l">
              <a:lnSpc>
                <a:spcPct val="100000"/>
              </a:lnSpc>
              <a:spcBef>
                <a:spcPts val="0"/>
              </a:spcBef>
              <a:defRPr sz="1200" baseline="0">
                <a:latin typeface="+mn-lt"/>
              </a:defRPr>
            </a:lvl2pPr>
            <a:lvl3pPr marL="0" indent="0" algn="l">
              <a:lnSpc>
                <a:spcPct val="100000"/>
              </a:lnSpc>
              <a:spcBef>
                <a:spcPts val="0"/>
              </a:spcBef>
              <a:defRPr sz="1200" baseline="0">
                <a:latin typeface="+mn-lt"/>
              </a:defRPr>
            </a:lvl3pPr>
            <a:lvl4pPr marL="0" indent="0" algn="l">
              <a:lnSpc>
                <a:spcPct val="100000"/>
              </a:lnSpc>
              <a:spcBef>
                <a:spcPts val="0"/>
              </a:spcBef>
              <a:defRPr sz="1200" baseline="0">
                <a:latin typeface="+mn-lt"/>
              </a:defRPr>
            </a:lvl4pPr>
            <a:lvl5pPr marL="0" indent="0" algn="l">
              <a:lnSpc>
                <a:spcPct val="100000"/>
              </a:lnSpc>
              <a:spcBef>
                <a:spcPts val="0"/>
              </a:spcBef>
              <a:defRPr sz="1200" baseline="0">
                <a:latin typeface="+mn-lt"/>
              </a:defRPr>
            </a:lvl5pPr>
            <a:lvl6pPr marL="0" indent="0" algn="l">
              <a:lnSpc>
                <a:spcPct val="100000"/>
              </a:lnSpc>
              <a:spcBef>
                <a:spcPts val="0"/>
              </a:spcBef>
              <a:defRPr sz="1200" baseline="0">
                <a:latin typeface="+mn-lt"/>
              </a:defRPr>
            </a:lvl6pPr>
            <a:lvl7pPr marL="0" indent="0" algn="l">
              <a:lnSpc>
                <a:spcPct val="100000"/>
              </a:lnSpc>
              <a:spcBef>
                <a:spcPts val="0"/>
              </a:spcBef>
              <a:defRPr sz="1200" baseline="0">
                <a:latin typeface="+mn-lt"/>
              </a:defRPr>
            </a:lvl7pPr>
            <a:lvl8pPr marL="0" indent="0" algn="l">
              <a:lnSpc>
                <a:spcPct val="100000"/>
              </a:lnSpc>
              <a:spcBef>
                <a:spcPts val="0"/>
              </a:spcBef>
              <a:defRPr sz="1200" baseline="0">
                <a:latin typeface="+mn-lt"/>
              </a:defRPr>
            </a:lvl8pPr>
            <a:lvl9pPr marL="0" indent="0" algn="l">
              <a:lnSpc>
                <a:spcPct val="100000"/>
              </a:lnSpc>
              <a:spcBef>
                <a:spcPts val="0"/>
              </a:spcBef>
              <a:defRPr sz="1200" baseline="0">
                <a:latin typeface="+mn-lt"/>
              </a:defRPr>
            </a:lvl9pPr>
          </a:lstStyle>
          <a:p>
            <a:endParaRPr lang="de-DE"/>
          </a:p>
        </p:txBody>
      </p:sp>
      <p:sp>
        <p:nvSpPr>
          <p:cNvPr id="6" name="Foliennummernplatzhalter 5"/>
          <p:cNvSpPr>
            <a:spLocks noGrp="1"/>
          </p:cNvSpPr>
          <p:nvPr>
            <p:ph type="sldNum" sz="quarter" idx="4"/>
          </p:nvPr>
        </p:nvSpPr>
        <p:spPr>
          <a:xfrm>
            <a:off x="432000" y="6425640"/>
            <a:ext cx="336000" cy="144000"/>
          </a:xfrm>
          <a:prstGeom prst="rect">
            <a:avLst/>
          </a:prstGeom>
        </p:spPr>
        <p:txBody>
          <a:bodyPr vert="horz" lIns="0" tIns="0" rIns="0" bIns="0" rtlCol="0" anchor="ctr" anchorCtr="0">
            <a:noAutofit/>
          </a:bodyPr>
          <a:lstStyle>
            <a:lvl1pPr marL="0" indent="0" algn="l">
              <a:lnSpc>
                <a:spcPct val="100000"/>
              </a:lnSpc>
              <a:spcBef>
                <a:spcPts val="0"/>
              </a:spcBef>
              <a:buFont typeface="Arial" panose="020B0604020202020204" pitchFamily="34" charset="0"/>
              <a:buNone/>
              <a:defRPr sz="900" baseline="0">
                <a:solidFill>
                  <a:schemeClr val="tx2"/>
                </a:solidFill>
                <a:latin typeface="+mn-lt"/>
              </a:defRPr>
            </a:lvl1pPr>
            <a:lvl2pPr marL="0" indent="0" algn="l">
              <a:lnSpc>
                <a:spcPct val="100000"/>
              </a:lnSpc>
              <a:spcBef>
                <a:spcPts val="0"/>
              </a:spcBef>
              <a:defRPr sz="1200" baseline="0">
                <a:latin typeface="+mn-lt"/>
              </a:defRPr>
            </a:lvl2pPr>
            <a:lvl3pPr marL="0" indent="0" algn="l">
              <a:lnSpc>
                <a:spcPct val="100000"/>
              </a:lnSpc>
              <a:spcBef>
                <a:spcPts val="0"/>
              </a:spcBef>
              <a:defRPr sz="1200" baseline="0">
                <a:latin typeface="+mn-lt"/>
              </a:defRPr>
            </a:lvl3pPr>
            <a:lvl4pPr marL="0" indent="0" algn="l">
              <a:lnSpc>
                <a:spcPct val="100000"/>
              </a:lnSpc>
              <a:spcBef>
                <a:spcPts val="0"/>
              </a:spcBef>
              <a:defRPr sz="1200" baseline="0">
                <a:latin typeface="+mn-lt"/>
              </a:defRPr>
            </a:lvl4pPr>
            <a:lvl5pPr marL="0" indent="0" algn="l">
              <a:lnSpc>
                <a:spcPct val="100000"/>
              </a:lnSpc>
              <a:spcBef>
                <a:spcPts val="0"/>
              </a:spcBef>
              <a:defRPr sz="1200" baseline="0">
                <a:latin typeface="+mn-lt"/>
              </a:defRPr>
            </a:lvl5pPr>
            <a:lvl6pPr marL="0" indent="0" algn="l">
              <a:lnSpc>
                <a:spcPct val="100000"/>
              </a:lnSpc>
              <a:spcBef>
                <a:spcPts val="0"/>
              </a:spcBef>
              <a:defRPr sz="1200" baseline="0">
                <a:latin typeface="+mn-lt"/>
              </a:defRPr>
            </a:lvl6pPr>
            <a:lvl7pPr marL="0" indent="0" algn="l">
              <a:lnSpc>
                <a:spcPct val="100000"/>
              </a:lnSpc>
              <a:spcBef>
                <a:spcPts val="0"/>
              </a:spcBef>
              <a:defRPr sz="1200" baseline="0">
                <a:latin typeface="+mn-lt"/>
              </a:defRPr>
            </a:lvl7pPr>
            <a:lvl8pPr marL="0" indent="0" algn="l">
              <a:lnSpc>
                <a:spcPct val="100000"/>
              </a:lnSpc>
              <a:spcBef>
                <a:spcPts val="0"/>
              </a:spcBef>
              <a:defRPr sz="1200" baseline="0">
                <a:latin typeface="+mn-lt"/>
              </a:defRPr>
            </a:lvl8pPr>
            <a:lvl9pPr marL="0" indent="0" algn="l">
              <a:lnSpc>
                <a:spcPct val="100000"/>
              </a:lnSpc>
              <a:spcBef>
                <a:spcPts val="0"/>
              </a:spcBef>
              <a:defRPr sz="1200" baseline="0">
                <a:latin typeface="+mn-lt"/>
              </a:defRPr>
            </a:lvl9pPr>
          </a:lstStyle>
          <a:p>
            <a:fld id="{6C8FC03C-C266-4645-ABC5-645062898383}" type="slidenum">
              <a:rPr lang="de-DE" smtClean="0"/>
              <a:pPr/>
              <a:t>‹Nr.›</a:t>
            </a:fld>
            <a:r>
              <a:rPr lang="de-DE" dirty="0"/>
              <a:t> </a:t>
            </a:r>
          </a:p>
        </p:txBody>
      </p:sp>
      <p:grpSp>
        <p:nvGrpSpPr>
          <p:cNvPr id="31" name="Regieanweisungen"/>
          <p:cNvGrpSpPr/>
          <p:nvPr/>
        </p:nvGrpSpPr>
        <p:grpSpPr>
          <a:xfrm>
            <a:off x="-2784000" y="-624000"/>
            <a:ext cx="17712000" cy="8111999"/>
            <a:chOff x="-2088000" y="-468000"/>
            <a:chExt cx="13284000" cy="6083999"/>
          </a:xfrm>
        </p:grpSpPr>
        <p:grpSp>
          <p:nvGrpSpPr>
            <p:cNvPr id="29" name="Listenebenen"/>
            <p:cNvGrpSpPr/>
            <p:nvPr/>
          </p:nvGrpSpPr>
          <p:grpSpPr>
            <a:xfrm>
              <a:off x="-2088000" y="1368000"/>
              <a:ext cx="1980000" cy="2319874"/>
              <a:chOff x="-2088000" y="1368000"/>
              <a:chExt cx="1980000" cy="2319874"/>
            </a:xfrm>
          </p:grpSpPr>
          <p:sp>
            <p:nvSpPr>
              <p:cNvPr id="12" name="Text // Listenebene erhöhen"/>
              <p:cNvSpPr txBox="1"/>
              <p:nvPr/>
            </p:nvSpPr>
            <p:spPr>
              <a:xfrm>
                <a:off x="-2016000" y="2787874"/>
                <a:ext cx="936000" cy="396000"/>
              </a:xfrm>
              <a:prstGeom prst="rect">
                <a:avLst/>
              </a:prstGeom>
              <a:noFill/>
            </p:spPr>
            <p:txBody>
              <a:bodyPr wrap="square" lIns="0" tIns="0" rIns="0" bIns="0" rtlCol="0" anchor="ctr" anchorCtr="0">
                <a:noAutofit/>
              </a:bodyPr>
              <a:lstStyle/>
              <a:p>
                <a:pPr marL="0" marR="0" lvl="0" indent="0" algn="r" defTabSz="905951" rtl="0" eaLnBrk="1" fontAlgn="auto" latinLnBrk="0" hangingPunct="1">
                  <a:lnSpc>
                    <a:spcPct val="100000"/>
                  </a:lnSpc>
                  <a:spcBef>
                    <a:spcPts val="0"/>
                  </a:spcBef>
                  <a:spcAft>
                    <a:spcPts val="0"/>
                  </a:spcAft>
                  <a:buClrTx/>
                  <a:buSzTx/>
                  <a:buFontTx/>
                  <a:buNone/>
                  <a:tabLst/>
                  <a:defRPr/>
                </a:pPr>
                <a:r>
                  <a:rPr lang="de-DE" sz="1200" b="1" baseline="0" dirty="0">
                    <a:solidFill>
                      <a:schemeClr val="tx1"/>
                    </a:solidFill>
                    <a:latin typeface="+mn-lt"/>
                  </a:rPr>
                  <a:t>Listenebene</a:t>
                </a:r>
              </a:p>
              <a:p>
                <a:pPr marL="0" marR="0" lvl="0" indent="0" algn="r" defTabSz="905951" rtl="0" eaLnBrk="1" fontAlgn="auto" latinLnBrk="0" hangingPunct="1">
                  <a:lnSpc>
                    <a:spcPct val="100000"/>
                  </a:lnSpc>
                  <a:spcBef>
                    <a:spcPts val="0"/>
                  </a:spcBef>
                  <a:spcAft>
                    <a:spcPts val="0"/>
                  </a:spcAft>
                  <a:buClrTx/>
                  <a:buSzTx/>
                  <a:buFontTx/>
                  <a:buNone/>
                  <a:tabLst/>
                  <a:defRPr/>
                </a:pPr>
                <a:r>
                  <a:rPr lang="de-DE" sz="1200" b="1" baseline="0" dirty="0">
                    <a:solidFill>
                      <a:schemeClr val="tx1"/>
                    </a:solidFill>
                    <a:latin typeface="+mn-lt"/>
                  </a:rPr>
                  <a:t>erhöhen</a:t>
                </a:r>
              </a:p>
            </p:txBody>
          </p:sp>
          <p:sp>
            <p:nvSpPr>
              <p:cNvPr id="13" name="Text // Listenebene verringern"/>
              <p:cNvSpPr txBox="1"/>
              <p:nvPr/>
            </p:nvSpPr>
            <p:spPr>
              <a:xfrm>
                <a:off x="-2016000" y="3291874"/>
                <a:ext cx="936000" cy="396000"/>
              </a:xfrm>
              <a:prstGeom prst="rect">
                <a:avLst/>
              </a:prstGeom>
              <a:noFill/>
            </p:spPr>
            <p:txBody>
              <a:bodyPr wrap="square" lIns="0" tIns="0" rIns="0" bIns="0" rtlCol="0" anchor="ctr" anchorCtr="0">
                <a:noAutofit/>
              </a:bodyPr>
              <a:lstStyle/>
              <a:p>
                <a:pPr marL="0" marR="0" lvl="0" indent="0" algn="r" defTabSz="905951" rtl="0" eaLnBrk="1" fontAlgn="auto" latinLnBrk="0" hangingPunct="1">
                  <a:lnSpc>
                    <a:spcPct val="100000"/>
                  </a:lnSpc>
                  <a:spcBef>
                    <a:spcPts val="0"/>
                  </a:spcBef>
                  <a:spcAft>
                    <a:spcPts val="0"/>
                  </a:spcAft>
                  <a:buClrTx/>
                  <a:buSzTx/>
                  <a:buFontTx/>
                  <a:buNone/>
                  <a:tabLst/>
                  <a:defRPr/>
                </a:pPr>
                <a:r>
                  <a:rPr lang="de-DE" sz="1200" b="1" baseline="0" dirty="0">
                    <a:solidFill>
                      <a:schemeClr val="tx1"/>
                    </a:solidFill>
                    <a:latin typeface="+mn-lt"/>
                  </a:rPr>
                  <a:t>Listenebene</a:t>
                </a:r>
              </a:p>
              <a:p>
                <a:pPr marL="0" marR="0" lvl="0" indent="0" algn="r" defTabSz="905951" rtl="0" eaLnBrk="1" fontAlgn="auto" latinLnBrk="0" hangingPunct="1">
                  <a:lnSpc>
                    <a:spcPct val="100000"/>
                  </a:lnSpc>
                  <a:spcBef>
                    <a:spcPts val="0"/>
                  </a:spcBef>
                  <a:spcAft>
                    <a:spcPts val="0"/>
                  </a:spcAft>
                  <a:buClrTx/>
                  <a:buSzTx/>
                  <a:buFontTx/>
                  <a:buNone/>
                  <a:tabLst/>
                  <a:defRPr/>
                </a:pPr>
                <a:r>
                  <a:rPr lang="de-DE" sz="1200" b="1" baseline="0" dirty="0">
                    <a:solidFill>
                      <a:schemeClr val="tx1"/>
                    </a:solidFill>
                    <a:latin typeface="+mn-lt"/>
                  </a:rPr>
                  <a:t>verringern</a:t>
                </a:r>
              </a:p>
            </p:txBody>
          </p:sp>
          <p:sp>
            <p:nvSpPr>
              <p:cNvPr id="25" name="Listenebenen"/>
              <p:cNvSpPr txBox="1"/>
              <p:nvPr/>
            </p:nvSpPr>
            <p:spPr>
              <a:xfrm rot="10800000" flipH="1" flipV="1">
                <a:off x="-2088000" y="1368000"/>
                <a:ext cx="1980000" cy="828000"/>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r" defTabSz="905951" rtl="0" eaLnBrk="1" fontAlgn="auto" latinLnBrk="0" hangingPunct="1">
                  <a:lnSpc>
                    <a:spcPct val="100000"/>
                  </a:lnSpc>
                  <a:spcBef>
                    <a:spcPts val="0"/>
                  </a:spcBef>
                  <a:spcAft>
                    <a:spcPts val="0"/>
                  </a:spcAft>
                  <a:buClrTx/>
                  <a:buSzTx/>
                  <a:buFontTx/>
                  <a:buNone/>
                  <a:tabLst/>
                  <a:defRPr/>
                </a:pPr>
                <a:r>
                  <a:rPr lang="de-DE" sz="1200" b="0" baseline="0" dirty="0">
                    <a:solidFill>
                      <a:schemeClr val="tx1"/>
                    </a:solidFill>
                    <a:latin typeface="+mn-lt"/>
                  </a:rPr>
                  <a:t>Listen erstellen</a:t>
                </a:r>
              </a:p>
              <a:p>
                <a:pPr marL="0" marR="0" lvl="0" indent="0" algn="r" defTabSz="905951" rtl="0" eaLnBrk="1" fontAlgn="auto" latinLnBrk="0" hangingPunct="1">
                  <a:lnSpc>
                    <a:spcPct val="100000"/>
                  </a:lnSpc>
                  <a:spcBef>
                    <a:spcPts val="0"/>
                  </a:spcBef>
                  <a:spcAft>
                    <a:spcPts val="0"/>
                  </a:spcAft>
                  <a:buClrTx/>
                  <a:buSzTx/>
                  <a:buFontTx/>
                  <a:buNone/>
                  <a:tabLst/>
                  <a:defRPr/>
                </a:pPr>
                <a:r>
                  <a:rPr lang="de-DE" sz="1200" b="0" baseline="0" dirty="0">
                    <a:solidFill>
                      <a:schemeClr val="tx1"/>
                    </a:solidFill>
                    <a:latin typeface="+mn-lt"/>
                  </a:rPr>
                  <a:t>Wechseln Sie die Textebene</a:t>
                </a:r>
              </a:p>
              <a:p>
                <a:pPr marL="0" marR="0" lvl="0" indent="0" algn="r" defTabSz="905951" rtl="0" eaLnBrk="1" fontAlgn="auto" latinLnBrk="0" hangingPunct="1">
                  <a:lnSpc>
                    <a:spcPct val="100000"/>
                  </a:lnSpc>
                  <a:spcBef>
                    <a:spcPts val="0"/>
                  </a:spcBef>
                  <a:spcAft>
                    <a:spcPts val="0"/>
                  </a:spcAft>
                  <a:buClrTx/>
                  <a:buSzTx/>
                  <a:buFontTx/>
                  <a:buNone/>
                  <a:tabLst/>
                  <a:defRPr/>
                </a:pPr>
                <a:r>
                  <a:rPr lang="de-DE" sz="1200" b="0" baseline="0" dirty="0">
                    <a:solidFill>
                      <a:schemeClr val="tx1"/>
                    </a:solidFill>
                    <a:latin typeface="+mn-lt"/>
                  </a:rPr>
                  <a:t>im Menü über: </a:t>
                </a:r>
                <a:br>
                  <a:rPr lang="de-DE" sz="1200" b="0" baseline="0" dirty="0">
                    <a:solidFill>
                      <a:schemeClr val="tx1"/>
                    </a:solidFill>
                    <a:latin typeface="+mn-lt"/>
                  </a:rPr>
                </a:br>
                <a:r>
                  <a:rPr lang="de-DE" sz="1200" b="1" baseline="0" dirty="0">
                    <a:solidFill>
                      <a:schemeClr val="tx1"/>
                    </a:solidFill>
                    <a:latin typeface="+mn-lt"/>
                  </a:rPr>
                  <a:t>Start &gt; Absatz &gt; Listenebene erhöhen/verringern</a:t>
                </a:r>
              </a:p>
            </p:txBody>
          </p:sp>
          <p:pic>
            <p:nvPicPr>
              <p:cNvPr id="27" name="Bild // Listenebene verringern"/>
              <p:cNvPicPr>
                <a:picLocks noChangeAspect="1"/>
              </p:cNvPicPr>
              <p:nvPr/>
            </p:nvPicPr>
            <p:blipFill rotWithShape="1">
              <a:blip r:embed="rId19"/>
              <a:srcRect t="-16667" b="-16667"/>
              <a:stretch/>
            </p:blipFill>
            <p:spPr>
              <a:xfrm>
                <a:off x="-963360" y="3291874"/>
                <a:ext cx="855360" cy="396000"/>
              </a:xfrm>
              <a:prstGeom prst="rect">
                <a:avLst/>
              </a:prstGeom>
            </p:spPr>
          </p:pic>
          <p:pic>
            <p:nvPicPr>
              <p:cNvPr id="28" name="Bild // Listenebene erhöhen"/>
              <p:cNvPicPr>
                <a:picLocks noChangeAspect="1"/>
              </p:cNvPicPr>
              <p:nvPr/>
            </p:nvPicPr>
            <p:blipFill rotWithShape="1">
              <a:blip r:embed="rId20"/>
              <a:srcRect t="-16667" b="-16667"/>
              <a:stretch/>
            </p:blipFill>
            <p:spPr>
              <a:xfrm>
                <a:off x="-963360" y="2787874"/>
                <a:ext cx="855360" cy="396000"/>
              </a:xfrm>
              <a:prstGeom prst="rect">
                <a:avLst/>
              </a:prstGeom>
            </p:spPr>
          </p:pic>
        </p:grpSp>
        <p:sp>
          <p:nvSpPr>
            <p:cNvPr id="14" name="Zurücksetzen"/>
            <p:cNvSpPr txBox="1"/>
            <p:nvPr/>
          </p:nvSpPr>
          <p:spPr>
            <a:xfrm rot="10800000" flipH="1" flipV="1">
              <a:off x="9252000" y="648000"/>
              <a:ext cx="1944000" cy="612000"/>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indent="0" algn="l">
                <a:lnSpc>
                  <a:spcPct val="100000"/>
                </a:lnSpc>
                <a:spcBef>
                  <a:spcPts val="0"/>
                </a:spcBef>
                <a:spcAft>
                  <a:spcPts val="0"/>
                </a:spcAft>
              </a:pPr>
              <a:r>
                <a:rPr lang="de-DE" sz="1200" b="0" baseline="0" dirty="0">
                  <a:solidFill>
                    <a:schemeClr val="tx1"/>
                  </a:solidFill>
                  <a:latin typeface="+mn-lt"/>
                </a:rPr>
                <a:t>Folie in Ursprungsform </a:t>
              </a:r>
            </a:p>
            <a:p>
              <a:pPr indent="0" algn="l">
                <a:lnSpc>
                  <a:spcPct val="100000"/>
                </a:lnSpc>
                <a:spcBef>
                  <a:spcPts val="0"/>
                </a:spcBef>
                <a:spcAft>
                  <a:spcPts val="0"/>
                </a:spcAft>
              </a:pPr>
              <a:r>
                <a:rPr lang="de-DE" sz="1200" b="0" baseline="0" dirty="0">
                  <a:solidFill>
                    <a:schemeClr val="tx1"/>
                  </a:solidFill>
                  <a:latin typeface="+mn-lt"/>
                </a:rPr>
                <a:t>bringen über Menü:</a:t>
              </a:r>
            </a:p>
            <a:p>
              <a:pPr indent="0" algn="l">
                <a:lnSpc>
                  <a:spcPct val="100000"/>
                </a:lnSpc>
                <a:spcBef>
                  <a:spcPts val="0"/>
                </a:spcBef>
                <a:spcAft>
                  <a:spcPts val="0"/>
                </a:spcAft>
              </a:pPr>
              <a:r>
                <a:rPr lang="de-DE" sz="1200" b="1" baseline="0" dirty="0">
                  <a:solidFill>
                    <a:schemeClr val="tx1"/>
                  </a:solidFill>
                  <a:latin typeface="+mn-lt"/>
                </a:rPr>
                <a:t>Start &gt; Folien &gt; Zurücksetzen</a:t>
              </a:r>
            </a:p>
          </p:txBody>
        </p:sp>
        <p:sp>
          <p:nvSpPr>
            <p:cNvPr id="15" name="Hilfslinien"/>
            <p:cNvSpPr txBox="1"/>
            <p:nvPr/>
          </p:nvSpPr>
          <p:spPr>
            <a:xfrm rot="10800000" flipH="1" flipV="1">
              <a:off x="431801" y="-468000"/>
              <a:ext cx="8280400"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033419"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schemeClr val="tx1"/>
                  </a:solidFill>
                  <a:effectLst/>
                  <a:uLnTx/>
                  <a:uFillTx/>
                  <a:latin typeface="+mn-lt"/>
                  <a:ea typeface="+mn-ea"/>
                  <a:cs typeface="+mn-cs"/>
                </a:rPr>
                <a:t>Hilfslinien anzeigen über Menü: </a:t>
              </a:r>
              <a:r>
                <a:rPr kumimoji="0" lang="de-DE" sz="1200" b="1" i="0" u="none" strike="noStrike" kern="1200" cap="none" spc="0" normalizeH="0" baseline="0" noProof="0" dirty="0">
                  <a:ln>
                    <a:noFill/>
                  </a:ln>
                  <a:solidFill>
                    <a:schemeClr val="tx1"/>
                  </a:solidFill>
                  <a:effectLst/>
                  <a:uLnTx/>
                  <a:uFillTx/>
                  <a:latin typeface="+mn-lt"/>
                  <a:ea typeface="+mn-ea"/>
                  <a:cs typeface="+mn-cs"/>
                </a:rPr>
                <a:t>Ansicht &gt; Anzeigen &gt; Haken bei Führungslinien setzen</a:t>
              </a:r>
            </a:p>
          </p:txBody>
        </p:sp>
        <p:sp>
          <p:nvSpPr>
            <p:cNvPr id="16" name="Fußzeile"/>
            <p:cNvSpPr txBox="1"/>
            <p:nvPr/>
          </p:nvSpPr>
          <p:spPr>
            <a:xfrm rot="10800000" flipH="1" flipV="1">
              <a:off x="431800" y="5255998"/>
              <a:ext cx="8280400" cy="360001"/>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033419" rtl="0" eaLnBrk="1" fontAlgn="auto" latinLnBrk="0" hangingPunct="1">
                <a:lnSpc>
                  <a:spcPct val="100000"/>
                </a:lnSpc>
                <a:spcBef>
                  <a:spcPts val="0"/>
                </a:spcBef>
                <a:spcAft>
                  <a:spcPts val="0"/>
                </a:spcAft>
                <a:buClrTx/>
                <a:buSzTx/>
                <a:buFontTx/>
                <a:buNone/>
                <a:tabLst/>
                <a:defRPr/>
              </a:pPr>
              <a:r>
                <a:rPr lang="de-DE" sz="1200" b="0" baseline="0" dirty="0">
                  <a:solidFill>
                    <a:schemeClr val="tx1"/>
                  </a:solidFill>
                  <a:latin typeface="+mn-lt"/>
                </a:rPr>
                <a:t>Fußzeile anpassen: </a:t>
              </a:r>
              <a:r>
                <a:rPr lang="de-DE" sz="1200" b="1" baseline="0" dirty="0">
                  <a:solidFill>
                    <a:schemeClr val="tx1"/>
                  </a:solidFill>
                  <a:latin typeface="+mn-lt"/>
                </a:rPr>
                <a:t>Einfügen &gt; Text &gt; Kopf- und Fußzeile</a:t>
              </a:r>
            </a:p>
          </p:txBody>
        </p:sp>
        <p:sp>
          <p:nvSpPr>
            <p:cNvPr id="30" name="Layoutwechsel"/>
            <p:cNvSpPr txBox="1"/>
            <p:nvPr/>
          </p:nvSpPr>
          <p:spPr>
            <a:xfrm rot="10800000" flipH="1" flipV="1">
              <a:off x="9252000" y="2283786"/>
              <a:ext cx="1944000" cy="612000"/>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indent="0" algn="l">
                <a:lnSpc>
                  <a:spcPct val="100000"/>
                </a:lnSpc>
                <a:spcBef>
                  <a:spcPts val="0"/>
                </a:spcBef>
                <a:spcAft>
                  <a:spcPts val="0"/>
                </a:spcAft>
              </a:pPr>
              <a:r>
                <a:rPr lang="de-DE" sz="1200" b="0" baseline="0" dirty="0">
                  <a:solidFill>
                    <a:schemeClr val="tx1"/>
                  </a:solidFill>
                  <a:latin typeface="+mn-lt"/>
                </a:rPr>
                <a:t>Wechsel des Folienlayouts </a:t>
              </a:r>
              <a:br>
                <a:rPr lang="de-DE" sz="1200" b="0" baseline="0" dirty="0">
                  <a:solidFill>
                    <a:schemeClr val="tx1"/>
                  </a:solidFill>
                  <a:latin typeface="+mn-lt"/>
                </a:rPr>
              </a:br>
              <a:r>
                <a:rPr lang="de-DE" sz="1200" b="0" baseline="0" dirty="0">
                  <a:solidFill>
                    <a:schemeClr val="tx1"/>
                  </a:solidFill>
                  <a:latin typeface="+mn-lt"/>
                </a:rPr>
                <a:t>im Menü über:</a:t>
              </a:r>
            </a:p>
            <a:p>
              <a:pPr marL="0" marR="0" lvl="0" indent="0" algn="l" defTabSz="905951" rtl="0" eaLnBrk="1" fontAlgn="auto" latinLnBrk="0" hangingPunct="1">
                <a:lnSpc>
                  <a:spcPct val="100000"/>
                </a:lnSpc>
                <a:spcBef>
                  <a:spcPts val="0"/>
                </a:spcBef>
                <a:spcAft>
                  <a:spcPts val="0"/>
                </a:spcAft>
                <a:buClrTx/>
                <a:buSzTx/>
                <a:buFontTx/>
                <a:buNone/>
                <a:tabLst/>
                <a:defRPr/>
              </a:pPr>
              <a:r>
                <a:rPr lang="de-DE" sz="1200" b="1" baseline="0" dirty="0">
                  <a:solidFill>
                    <a:schemeClr val="tx1"/>
                  </a:solidFill>
                  <a:latin typeface="+mn-lt"/>
                </a:rPr>
                <a:t>Start &gt; Folien &gt; Layout</a:t>
              </a:r>
            </a:p>
          </p:txBody>
        </p:sp>
      </p:grpSp>
      <p:cxnSp>
        <p:nvCxnSpPr>
          <p:cNvPr id="17" name="Gerader Verbinder 16">
            <a:extLst>
              <a:ext uri="{FF2B5EF4-FFF2-40B4-BE49-F238E27FC236}">
                <a16:creationId xmlns:a16="http://schemas.microsoft.com/office/drawing/2014/main" id="{F61B1FA0-8233-4248-B899-BF9702E3E986}"/>
              </a:ext>
            </a:extLst>
          </p:cNvPr>
          <p:cNvCxnSpPr/>
          <p:nvPr/>
        </p:nvCxnSpPr>
        <p:spPr>
          <a:xfrm>
            <a:off x="0" y="5980800"/>
            <a:ext cx="1219200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pic>
        <p:nvPicPr>
          <p:cNvPr id="20" name="Grafik 19">
            <a:extLst>
              <a:ext uri="{FF2B5EF4-FFF2-40B4-BE49-F238E27FC236}">
                <a16:creationId xmlns:a16="http://schemas.microsoft.com/office/drawing/2014/main" id="{68984D9D-2F10-4AA5-A9C1-72F3ADD0FB94}"/>
              </a:ext>
            </a:extLst>
          </p:cNvPr>
          <p:cNvPicPr>
            <a:picLocks noChangeAspect="1"/>
          </p:cNvPicPr>
          <p:nvPr/>
        </p:nvPicPr>
        <p:blipFill>
          <a:blip r:embed="rId21"/>
          <a:stretch>
            <a:fillRect/>
          </a:stretch>
        </p:blipFill>
        <p:spPr>
          <a:xfrm>
            <a:off x="9744000" y="6389280"/>
            <a:ext cx="2016000" cy="288720"/>
          </a:xfrm>
          <a:prstGeom prst="rect">
            <a:avLst/>
          </a:prstGeom>
        </p:spPr>
      </p:pic>
    </p:spTree>
    <p:extLst>
      <p:ext uri="{BB962C8B-B14F-4D97-AF65-F5344CB8AC3E}">
        <p14:creationId xmlns:p14="http://schemas.microsoft.com/office/powerpoint/2010/main" val="270930495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txStyles>
    <p:titleStyle>
      <a:lvl1pPr marL="0" indent="0" algn="l" defTabSz="685800" rtl="0" eaLnBrk="1" latinLnBrk="0" hangingPunct="1">
        <a:lnSpc>
          <a:spcPct val="100000"/>
        </a:lnSpc>
        <a:spcBef>
          <a:spcPts val="0"/>
        </a:spcBef>
        <a:buFont typeface="Arial" panose="020B0604020202020204" pitchFamily="34" charset="0"/>
        <a:buNone/>
        <a:defRPr sz="2700" b="0" kern="1200" baseline="0">
          <a:solidFill>
            <a:schemeClr val="tx2"/>
          </a:solidFill>
          <a:latin typeface="+mn-lt"/>
          <a:ea typeface="+mj-ea"/>
          <a:cs typeface="+mj-cs"/>
        </a:defRPr>
      </a:lvl1pPr>
    </p:titleStyle>
    <p:bodyStyle>
      <a:lvl1pPr marL="0" indent="0" algn="l" defTabSz="685800" rtl="0" eaLnBrk="1" latinLnBrk="0" hangingPunct="1">
        <a:lnSpc>
          <a:spcPts val="1800"/>
        </a:lnSpc>
        <a:spcBef>
          <a:spcPts val="0"/>
        </a:spcBef>
        <a:spcAft>
          <a:spcPts val="1200"/>
        </a:spcAft>
        <a:buSzPct val="75000"/>
        <a:buFont typeface="Arial" panose="020B0604020202020204" pitchFamily="34" charset="0"/>
        <a:buNone/>
        <a:defRPr sz="1500" b="1" kern="1200" baseline="0">
          <a:solidFill>
            <a:schemeClr val="tx2"/>
          </a:solidFill>
          <a:latin typeface="+mn-lt"/>
          <a:ea typeface="+mn-ea"/>
          <a:cs typeface="+mn-cs"/>
        </a:defRPr>
      </a:lvl1pPr>
      <a:lvl2pPr marL="0" indent="0" algn="l" defTabSz="685800" rtl="0" eaLnBrk="1" latinLnBrk="0" hangingPunct="1">
        <a:lnSpc>
          <a:spcPts val="1800"/>
        </a:lnSpc>
        <a:spcBef>
          <a:spcPts val="0"/>
        </a:spcBef>
        <a:spcAft>
          <a:spcPts val="600"/>
        </a:spcAft>
        <a:buSzPct val="75000"/>
        <a:buFont typeface="Arial" panose="020B0604020202020204" pitchFamily="34" charset="0"/>
        <a:buNone/>
        <a:defRPr sz="1500" kern="1200" baseline="0">
          <a:solidFill>
            <a:schemeClr val="tx2"/>
          </a:solidFill>
          <a:latin typeface="+mn-lt"/>
          <a:ea typeface="+mn-ea"/>
          <a:cs typeface="+mn-cs"/>
        </a:defRPr>
      </a:lvl2pPr>
      <a:lvl3pPr marL="234000" indent="-234000" algn="l" defTabSz="685800" rtl="0" eaLnBrk="1" latinLnBrk="0" hangingPunct="1">
        <a:lnSpc>
          <a:spcPts val="1800"/>
        </a:lnSpc>
        <a:spcBef>
          <a:spcPts val="0"/>
        </a:spcBef>
        <a:spcAft>
          <a:spcPts val="600"/>
        </a:spcAft>
        <a:buClr>
          <a:schemeClr val="bg2"/>
        </a:buClr>
        <a:buSzPct val="100000"/>
        <a:buFont typeface="Wingdings" panose="05000000000000000000" pitchFamily="2" charset="2"/>
        <a:buChar char="§"/>
        <a:defRPr sz="1500" kern="1200" baseline="0">
          <a:solidFill>
            <a:schemeClr val="tx2"/>
          </a:solidFill>
          <a:latin typeface="+mn-lt"/>
          <a:ea typeface="+mn-ea"/>
          <a:cs typeface="+mn-cs"/>
        </a:defRPr>
      </a:lvl3pPr>
      <a:lvl4pPr marL="468000" indent="-234000" algn="l" defTabSz="685800" rtl="0" eaLnBrk="1" latinLnBrk="0" hangingPunct="1">
        <a:lnSpc>
          <a:spcPts val="1800"/>
        </a:lnSpc>
        <a:spcBef>
          <a:spcPts val="0"/>
        </a:spcBef>
        <a:spcAft>
          <a:spcPts val="600"/>
        </a:spcAft>
        <a:buClr>
          <a:schemeClr val="tx2"/>
        </a:buClr>
        <a:buSzPct val="100000"/>
        <a:buFont typeface="Wingdings" panose="05000000000000000000" pitchFamily="2" charset="2"/>
        <a:buChar char="§"/>
        <a:defRPr sz="1500" kern="1200" baseline="0">
          <a:solidFill>
            <a:schemeClr val="tx2"/>
          </a:solidFill>
          <a:latin typeface="+mn-lt"/>
          <a:ea typeface="+mn-ea"/>
          <a:cs typeface="+mn-cs"/>
        </a:defRPr>
      </a:lvl4pPr>
      <a:lvl5pPr marL="702000" indent="-234000" algn="l" defTabSz="685800" rtl="0" eaLnBrk="1" latinLnBrk="0" hangingPunct="1">
        <a:lnSpc>
          <a:spcPts val="1800"/>
        </a:lnSpc>
        <a:spcBef>
          <a:spcPts val="0"/>
        </a:spcBef>
        <a:spcAft>
          <a:spcPts val="600"/>
        </a:spcAft>
        <a:buClr>
          <a:schemeClr val="tx2"/>
        </a:buClr>
        <a:buSzPct val="100000"/>
        <a:buFont typeface="Wingdings" panose="05000000000000000000" pitchFamily="2" charset="2"/>
        <a:buChar char="§"/>
        <a:defRPr sz="1500" kern="1200" baseline="0">
          <a:solidFill>
            <a:schemeClr val="tx2"/>
          </a:solidFill>
          <a:latin typeface="+mn-lt"/>
          <a:ea typeface="+mn-ea"/>
          <a:cs typeface="+mn-cs"/>
        </a:defRPr>
      </a:lvl5pPr>
      <a:lvl6pPr marL="0" indent="0" algn="l" defTabSz="685800" rtl="0" eaLnBrk="1" latinLnBrk="0" hangingPunct="1">
        <a:lnSpc>
          <a:spcPts val="1800"/>
        </a:lnSpc>
        <a:spcBef>
          <a:spcPts val="0"/>
        </a:spcBef>
        <a:spcAft>
          <a:spcPts val="600"/>
        </a:spcAft>
        <a:buSzPct val="75000"/>
        <a:buFont typeface="Arial" panose="020B0604020202020204" pitchFamily="34" charset="0"/>
        <a:buNone/>
        <a:defRPr sz="1500" kern="1200" baseline="0">
          <a:solidFill>
            <a:schemeClr val="tx2"/>
          </a:solidFill>
          <a:latin typeface="+mn-lt"/>
          <a:ea typeface="+mn-ea"/>
          <a:cs typeface="+mn-cs"/>
        </a:defRPr>
      </a:lvl6pPr>
      <a:lvl7pPr marL="0" indent="0" algn="l" defTabSz="685800" rtl="0" eaLnBrk="1" latinLnBrk="0" hangingPunct="1">
        <a:lnSpc>
          <a:spcPts val="1800"/>
        </a:lnSpc>
        <a:spcBef>
          <a:spcPts val="0"/>
        </a:spcBef>
        <a:spcAft>
          <a:spcPts val="600"/>
        </a:spcAft>
        <a:buSzPct val="75000"/>
        <a:buFont typeface="Arial" panose="020B0604020202020204" pitchFamily="34" charset="0"/>
        <a:buNone/>
        <a:defRPr sz="1500" kern="1200" baseline="0">
          <a:solidFill>
            <a:schemeClr val="tx2"/>
          </a:solidFill>
          <a:latin typeface="+mn-lt"/>
          <a:ea typeface="+mn-ea"/>
          <a:cs typeface="+mn-cs"/>
        </a:defRPr>
      </a:lvl7pPr>
      <a:lvl8pPr marL="0" indent="0" algn="l" defTabSz="685800" rtl="0" eaLnBrk="1" latinLnBrk="0" hangingPunct="1">
        <a:lnSpc>
          <a:spcPts val="1800"/>
        </a:lnSpc>
        <a:spcBef>
          <a:spcPts val="0"/>
        </a:spcBef>
        <a:spcAft>
          <a:spcPts val="600"/>
        </a:spcAft>
        <a:buSzPct val="75000"/>
        <a:buFont typeface="Arial" panose="020B0604020202020204" pitchFamily="34" charset="0"/>
        <a:buNone/>
        <a:defRPr sz="1500" kern="1200" baseline="0">
          <a:solidFill>
            <a:schemeClr val="tx2"/>
          </a:solidFill>
          <a:latin typeface="+mn-lt"/>
          <a:ea typeface="+mn-ea"/>
          <a:cs typeface="+mn-cs"/>
        </a:defRPr>
      </a:lvl8pPr>
      <a:lvl9pPr marL="0" indent="0" algn="l" defTabSz="685800" rtl="0" eaLnBrk="1" latinLnBrk="0" hangingPunct="1">
        <a:lnSpc>
          <a:spcPts val="1800"/>
        </a:lnSpc>
        <a:spcBef>
          <a:spcPts val="0"/>
        </a:spcBef>
        <a:spcAft>
          <a:spcPts val="600"/>
        </a:spcAft>
        <a:buSzPct val="75000"/>
        <a:buFont typeface="Arial" panose="020B0604020202020204" pitchFamily="34" charset="0"/>
        <a:buNone/>
        <a:defRPr sz="1500" kern="1200" baseline="0">
          <a:solidFill>
            <a:schemeClr val="tx2"/>
          </a:solidFill>
          <a:latin typeface="+mn-lt"/>
          <a:ea typeface="+mn-ea"/>
          <a:cs typeface="+mn-cs"/>
        </a:defRPr>
      </a:lvl9pPr>
    </p:bodyStyle>
    <p:other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92">
          <p15:clr>
            <a:srgbClr val="5ACBF0"/>
          </p15:clr>
        </p15:guide>
        <p15:guide id="2" pos="5059">
          <p15:clr>
            <a:srgbClr val="5ACBF0"/>
          </p15:clr>
        </p15:guide>
        <p15:guide id="3" orient="horz" pos="327">
          <p15:clr>
            <a:srgbClr val="5ACBF0"/>
          </p15:clr>
        </p15:guide>
        <p15:guide id="4" orient="horz" pos="3600">
          <p15:clr>
            <a:srgbClr val="5ACBF0"/>
          </p15:clr>
        </p15:guide>
        <p15:guide id="5" pos="5443">
          <p15:clr>
            <a:srgbClr val="5ACBF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7.png"/><Relationship Id="rId5" Type="http://schemas.openxmlformats.org/officeDocument/2006/relationships/image" Target="../media/image12.png"/><Relationship Id="rId4" Type="http://schemas.microsoft.com/office/2011/relationships/inkAction" Target="../ink/inkAction4.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7.png"/><Relationship Id="rId5" Type="http://schemas.openxmlformats.org/officeDocument/2006/relationships/image" Target="../media/image13.png"/><Relationship Id="rId4" Type="http://schemas.microsoft.com/office/2011/relationships/inkAction" Target="../ink/inkAction5.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7.png"/><Relationship Id="rId4" Type="http://schemas.openxmlformats.org/officeDocument/2006/relationships/image" Target="../media/image8.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7.png"/><Relationship Id="rId5" Type="http://schemas.openxmlformats.org/officeDocument/2006/relationships/image" Target="../media/image9.png"/><Relationship Id="rId4" Type="http://schemas.microsoft.com/office/2011/relationships/inkAction" Target="../ink/inkAction1.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7.png"/><Relationship Id="rId5" Type="http://schemas.openxmlformats.org/officeDocument/2006/relationships/image" Target="../media/image10.png"/><Relationship Id="rId4" Type="http://schemas.microsoft.com/office/2011/relationships/inkAction" Target="../ink/inkAction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7.png"/><Relationship Id="rId5" Type="http://schemas.openxmlformats.org/officeDocument/2006/relationships/image" Target="../media/image11.png"/><Relationship Id="rId4" Type="http://schemas.microsoft.com/office/2011/relationships/inkAction" Target="../ink/inkAction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914400" y="2848061"/>
            <a:ext cx="10363200" cy="1470025"/>
          </a:xfrm>
        </p:spPr>
        <p:txBody>
          <a:bodyPr/>
          <a:lstStyle/>
          <a:p>
            <a:pPr algn="ctr"/>
            <a:r>
              <a:rPr lang="de-DE" sz="3000" b="1" dirty="0"/>
              <a:t>Antikenrezeption in </a:t>
            </a:r>
            <a:r>
              <a:rPr lang="de-DE" sz="3000" b="1" dirty="0" err="1"/>
              <a:t>Tad</a:t>
            </a:r>
            <a:r>
              <a:rPr lang="de-DE" sz="3000" b="1" dirty="0"/>
              <a:t> Williams‘ </a:t>
            </a:r>
            <a:r>
              <a:rPr lang="de-DE" sz="3000" b="1" i="1" dirty="0" err="1"/>
              <a:t>Otherland</a:t>
            </a:r>
            <a:endParaRPr lang="de-DE" sz="3000" b="1" i="1" dirty="0"/>
          </a:p>
        </p:txBody>
      </p:sp>
      <p:sp>
        <p:nvSpPr>
          <p:cNvPr id="3" name="Untertitel 2"/>
          <p:cNvSpPr>
            <a:spLocks noGrp="1"/>
          </p:cNvSpPr>
          <p:nvPr>
            <p:ph type="subTitle" idx="1"/>
          </p:nvPr>
        </p:nvSpPr>
        <p:spPr/>
        <p:txBody>
          <a:bodyPr/>
          <a:lstStyle/>
          <a:p>
            <a:endParaRPr lang="de-DE" dirty="0"/>
          </a:p>
        </p:txBody>
      </p:sp>
      <p:pic>
        <p:nvPicPr>
          <p:cNvPr id="5" name="Audio 4">
            <a:hlinkClick r:id="" action="ppaction://media"/>
            <a:extLst>
              <a:ext uri="{FF2B5EF4-FFF2-40B4-BE49-F238E27FC236}">
                <a16:creationId xmlns:a16="http://schemas.microsoft.com/office/drawing/2014/main" id="{D562C4B2-3618-4748-8056-771C889274B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1926233650"/>
      </p:ext>
    </p:extLst>
  </p:cSld>
  <p:clrMapOvr>
    <a:masterClrMapping/>
  </p:clrMapOvr>
  <mc:AlternateContent xmlns:mc="http://schemas.openxmlformats.org/markup-compatibility/2006" xmlns:p14="http://schemas.microsoft.com/office/powerpoint/2010/main">
    <mc:Choice Requires="p14">
      <p:transition spd="slow" p14:dur="2000" advTm="47916"/>
    </mc:Choice>
    <mc:Fallback xmlns="">
      <p:transition spd="slow" advTm="479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732286" y="241168"/>
            <a:ext cx="10795379" cy="6135013"/>
          </a:xfrm>
          <a:prstGeom prst="rect">
            <a:avLst/>
          </a:prstGeom>
          <a:noFill/>
        </p:spPr>
        <p:txBody>
          <a:bodyPr wrap="square" rtlCol="0">
            <a:spAutoFit/>
          </a:bodyPr>
          <a:lstStyle/>
          <a:p>
            <a:r>
              <a:rPr lang="de-DE" sz="1800" dirty="0"/>
              <a:t>	</a:t>
            </a:r>
            <a:r>
              <a:rPr lang="de-DE" sz="1800" b="1" dirty="0">
                <a:solidFill>
                  <a:schemeClr val="tx2"/>
                </a:solidFill>
              </a:rPr>
              <a:t>Odyssee	</a:t>
            </a:r>
            <a:r>
              <a:rPr lang="de-DE" sz="1800" dirty="0">
                <a:solidFill>
                  <a:schemeClr val="tx2"/>
                </a:solidFill>
              </a:rPr>
              <a:t>						</a:t>
            </a:r>
            <a:r>
              <a:rPr lang="de-DE" sz="1800" b="1" dirty="0" err="1">
                <a:solidFill>
                  <a:schemeClr val="tx2"/>
                </a:solidFill>
              </a:rPr>
              <a:t>Otherland</a:t>
            </a:r>
            <a:endParaRPr lang="de-DE" sz="1800" b="1" dirty="0">
              <a:solidFill>
                <a:schemeClr val="tx2"/>
              </a:solidFill>
            </a:endParaRPr>
          </a:p>
          <a:p>
            <a:pPr>
              <a:lnSpc>
                <a:spcPct val="150000"/>
              </a:lnSpc>
            </a:pPr>
            <a:endParaRPr lang="de-DE" sz="1800" b="1" dirty="0"/>
          </a:p>
          <a:p>
            <a:pPr>
              <a:lnSpc>
                <a:spcPct val="150000"/>
              </a:lnSpc>
            </a:pPr>
            <a:r>
              <a:rPr lang="de-DE" sz="1800" b="1" dirty="0"/>
              <a:t>Ilion / Troia						Ithaka				</a:t>
            </a:r>
          </a:p>
          <a:p>
            <a:pPr>
              <a:lnSpc>
                <a:spcPct val="150000"/>
              </a:lnSpc>
            </a:pPr>
            <a:r>
              <a:rPr lang="de-DE" sz="1800" dirty="0" err="1"/>
              <a:t>Ismaros</a:t>
            </a:r>
            <a:r>
              <a:rPr lang="de-DE" sz="1800" dirty="0"/>
              <a:t> (die </a:t>
            </a:r>
            <a:r>
              <a:rPr lang="de-DE" sz="1800" dirty="0" err="1"/>
              <a:t>Kikonen</a:t>
            </a:r>
            <a:r>
              <a:rPr lang="de-DE" sz="1800" dirty="0"/>
              <a:t>)				</a:t>
            </a:r>
            <a:r>
              <a:rPr lang="de-DE" sz="1800" b="1" dirty="0" err="1"/>
              <a:t>Ogygia</a:t>
            </a:r>
            <a:r>
              <a:rPr lang="de-DE" sz="1800" b="1" dirty="0"/>
              <a:t> (Kalypso)</a:t>
            </a:r>
            <a:endParaRPr lang="de-DE" sz="1800" dirty="0"/>
          </a:p>
          <a:p>
            <a:pPr>
              <a:lnSpc>
                <a:spcPct val="150000"/>
              </a:lnSpc>
            </a:pPr>
            <a:r>
              <a:rPr lang="de-DE" sz="1800" b="1" dirty="0"/>
              <a:t>Insel der Lotophagen				Skylla und Charybdis</a:t>
            </a:r>
          </a:p>
          <a:p>
            <a:pPr>
              <a:lnSpc>
                <a:spcPct val="150000"/>
              </a:lnSpc>
            </a:pPr>
            <a:r>
              <a:rPr lang="de-DE" sz="1800" b="1" dirty="0"/>
              <a:t>Insel der Kyklopen (Polyphemos)		Sirenen</a:t>
            </a:r>
          </a:p>
          <a:p>
            <a:pPr>
              <a:lnSpc>
                <a:spcPct val="150000"/>
              </a:lnSpc>
            </a:pPr>
            <a:r>
              <a:rPr lang="de-DE" sz="1800" dirty="0" err="1"/>
              <a:t>Aiolos</a:t>
            </a:r>
            <a:r>
              <a:rPr lang="de-DE" sz="1800" dirty="0"/>
              <a:t>-Insel						</a:t>
            </a:r>
            <a:r>
              <a:rPr lang="de-DE" sz="1800" b="1" dirty="0"/>
              <a:t>Insel der Kyklopen (Polyphemos)</a:t>
            </a:r>
            <a:endParaRPr lang="de-DE" sz="1800" dirty="0"/>
          </a:p>
          <a:p>
            <a:pPr>
              <a:lnSpc>
                <a:spcPct val="150000"/>
              </a:lnSpc>
            </a:pPr>
            <a:r>
              <a:rPr lang="de-DE" sz="1800" dirty="0"/>
              <a:t>Land der </a:t>
            </a:r>
            <a:r>
              <a:rPr lang="de-DE" sz="1800" dirty="0" err="1"/>
              <a:t>Laistrygonen</a:t>
            </a:r>
            <a:r>
              <a:rPr lang="de-DE" sz="1800" dirty="0"/>
              <a:t>				</a:t>
            </a:r>
            <a:r>
              <a:rPr lang="de-DE" sz="1800" b="1" dirty="0"/>
              <a:t>Insel der Lotophagen</a:t>
            </a:r>
            <a:endParaRPr lang="de-DE" sz="1800" dirty="0"/>
          </a:p>
          <a:p>
            <a:pPr>
              <a:lnSpc>
                <a:spcPct val="150000"/>
              </a:lnSpc>
            </a:pPr>
            <a:r>
              <a:rPr lang="de-DE" sz="1800" dirty="0" err="1"/>
              <a:t>Aia</a:t>
            </a:r>
            <a:r>
              <a:rPr lang="de-DE" sz="1800" dirty="0"/>
              <a:t> (Kirke)						</a:t>
            </a:r>
            <a:r>
              <a:rPr lang="de-DE" sz="1800" b="1" dirty="0"/>
              <a:t>Ilion / Troia</a:t>
            </a:r>
            <a:endParaRPr lang="de-DE" sz="1800" dirty="0"/>
          </a:p>
          <a:p>
            <a:pPr>
              <a:lnSpc>
                <a:spcPct val="150000"/>
              </a:lnSpc>
            </a:pPr>
            <a:r>
              <a:rPr lang="de-DE" sz="1800" dirty="0"/>
              <a:t>Hades</a:t>
            </a:r>
          </a:p>
          <a:p>
            <a:pPr>
              <a:lnSpc>
                <a:spcPct val="150000"/>
              </a:lnSpc>
            </a:pPr>
            <a:r>
              <a:rPr lang="de-DE" sz="1800" b="1" dirty="0"/>
              <a:t>Sirenen</a:t>
            </a:r>
          </a:p>
          <a:p>
            <a:pPr>
              <a:lnSpc>
                <a:spcPct val="150000"/>
              </a:lnSpc>
            </a:pPr>
            <a:r>
              <a:rPr lang="de-DE" sz="1800" b="1" dirty="0"/>
              <a:t>Skylla und Charybdis </a:t>
            </a:r>
          </a:p>
          <a:p>
            <a:pPr>
              <a:lnSpc>
                <a:spcPct val="150000"/>
              </a:lnSpc>
            </a:pPr>
            <a:r>
              <a:rPr lang="de-DE" sz="1800" b="1" dirty="0" err="1"/>
              <a:t>Ogygia</a:t>
            </a:r>
            <a:r>
              <a:rPr lang="de-DE" sz="1800" b="1" dirty="0"/>
              <a:t> (Kalypso)</a:t>
            </a:r>
          </a:p>
          <a:p>
            <a:pPr>
              <a:lnSpc>
                <a:spcPct val="150000"/>
              </a:lnSpc>
            </a:pPr>
            <a:r>
              <a:rPr lang="de-DE" sz="1800" dirty="0"/>
              <a:t>Insel der </a:t>
            </a:r>
            <a:r>
              <a:rPr lang="de-DE" sz="1800" dirty="0" err="1"/>
              <a:t>Phaiaken</a:t>
            </a:r>
            <a:endParaRPr lang="de-DE" sz="1800" dirty="0"/>
          </a:p>
          <a:p>
            <a:pPr>
              <a:lnSpc>
                <a:spcPct val="150000"/>
              </a:lnSpc>
            </a:pPr>
            <a:r>
              <a:rPr lang="de-DE" sz="1800" b="1" dirty="0"/>
              <a:t>Ithaka </a:t>
            </a:r>
          </a:p>
        </p:txBody>
      </p:sp>
      <mc:AlternateContent xmlns:mc="http://schemas.openxmlformats.org/markup-compatibility/2006" xmlns:p14="http://schemas.microsoft.com/office/powerpoint/2010/main" xmlns:iact="http://schemas.microsoft.com/office/powerpoint/2014/inkAction">
        <mc:Choice Requires="p14 iact">
          <p:contentPart p14:bwMode="auto" r:id="rId4">
            <p14:nvContentPartPr>
              <p14:cNvPr id="7" name="Freihand 6">
                <a:extLst>
                  <a:ext uri="{FF2B5EF4-FFF2-40B4-BE49-F238E27FC236}">
                    <a16:creationId xmlns:a16="http://schemas.microsoft.com/office/drawing/2014/main" id="{E9D80910-F343-40F2-943B-80C7A4BBFAAC}"/>
                  </a:ext>
                </a:extLst>
              </p14:cNvPr>
              <p14:cNvContentPartPr/>
              <p14:nvPr>
                <p:extLst>
                  <p:ext uri="{42D2F446-02D8-4167-A562-619A0277C38B}">
                    <p15:isNarration xmlns:p15="http://schemas.microsoft.com/office/powerpoint/2012/main" val="1"/>
                  </p:ext>
                </p:extLst>
              </p14:nvPr>
            </p14:nvContentPartPr>
            <p14:xfrm>
              <a:off x="746280" y="887760"/>
              <a:ext cx="10326960" cy="5607720"/>
            </p14:xfrm>
          </p:contentPart>
        </mc:Choice>
        <mc:Fallback xmlns="">
          <p:pic>
            <p:nvPicPr>
              <p:cNvPr id="7" name="Freihand 6">
                <a:extLst>
                  <a:ext uri="{FF2B5EF4-FFF2-40B4-BE49-F238E27FC236}">
                    <a16:creationId xmlns:a16="http://schemas.microsoft.com/office/drawing/2014/main" id="{E9D80910-F343-40F2-943B-80C7A4BBFAAC}"/>
                  </a:ext>
                </a:extLst>
              </p:cNvPr>
              <p:cNvPicPr>
                <a:picLocks noGrp="1" noRot="1" noChangeAspect="1" noMove="1" noResize="1" noEditPoints="1" noAdjustHandles="1" noChangeArrowheads="1" noChangeShapeType="1"/>
              </p:cNvPicPr>
              <p:nvPr/>
            </p:nvPicPr>
            <p:blipFill>
              <a:blip r:embed="rId5"/>
              <a:stretch>
                <a:fillRect/>
              </a:stretch>
            </p:blipFill>
            <p:spPr>
              <a:xfrm>
                <a:off x="730440" y="824400"/>
                <a:ext cx="10358280" cy="5734440"/>
              </a:xfrm>
              <a:prstGeom prst="rect">
                <a:avLst/>
              </a:prstGeom>
            </p:spPr>
          </p:pic>
        </mc:Fallback>
      </mc:AlternateContent>
      <p:pic>
        <p:nvPicPr>
          <p:cNvPr id="8" name="Audio 7">
            <a:hlinkClick r:id="" action="ppaction://media"/>
            <a:extLst>
              <a:ext uri="{FF2B5EF4-FFF2-40B4-BE49-F238E27FC236}">
                <a16:creationId xmlns:a16="http://schemas.microsoft.com/office/drawing/2014/main" id="{84CFF397-1C58-442B-8EBE-F31CB861BEE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664060031"/>
      </p:ext>
    </p:extLst>
  </p:cSld>
  <p:clrMapOvr>
    <a:masterClrMapping/>
  </p:clrMapOvr>
  <mc:AlternateContent xmlns:mc="http://schemas.openxmlformats.org/markup-compatibility/2006" xmlns:p14="http://schemas.microsoft.com/office/powerpoint/2010/main">
    <mc:Choice Requires="p14">
      <p:transition spd="slow" p14:dur="2000" advTm="105879"/>
    </mc:Choice>
    <mc:Fallback xmlns="">
      <p:transition spd="slow" advTm="1058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par>
                                <p:cTn id="7" presetID="59"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md type="call" cmd="playFrom(0.0)">
                                      <p:cBhvr>
                                        <p:cTn id="9"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0" fill="hold" display="0">
                  <p:stCondLst>
                    <p:cond delay="indefinite"/>
                  </p:stCondLst>
                  <p:endCondLst>
                    <p:cond evt="onStopAudio" delay="0">
                      <p:tgtEl>
                        <p:sldTgt/>
                      </p:tgtEl>
                    </p:cond>
                  </p:endCondLst>
                </p:cTn>
                <p:tgtEl>
                  <p:spTgt spid="8"/>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5579AF87-3FF7-4A04-B8BF-A6C19EF39FF5}"/>
              </a:ext>
            </a:extLst>
          </p:cNvPr>
          <p:cNvSpPr txBox="1"/>
          <p:nvPr/>
        </p:nvSpPr>
        <p:spPr>
          <a:xfrm>
            <a:off x="1134319" y="613458"/>
            <a:ext cx="10139423" cy="4801314"/>
          </a:xfrm>
          <a:prstGeom prst="rect">
            <a:avLst/>
          </a:prstGeom>
          <a:noFill/>
        </p:spPr>
        <p:txBody>
          <a:bodyPr wrap="square" rtlCol="0">
            <a:spAutoFit/>
          </a:bodyPr>
          <a:lstStyle/>
          <a:p>
            <a:r>
              <a:rPr lang="de-DE" sz="1800" dirty="0"/>
              <a:t>							</a:t>
            </a:r>
            <a:r>
              <a:rPr lang="de-DE" sz="1800" b="1" dirty="0">
                <a:solidFill>
                  <a:schemeClr val="tx2"/>
                </a:solidFill>
              </a:rPr>
              <a:t>Odyssee			</a:t>
            </a:r>
            <a:r>
              <a:rPr lang="de-DE" sz="1800" b="1" dirty="0" err="1">
                <a:solidFill>
                  <a:schemeClr val="tx2"/>
                </a:solidFill>
              </a:rPr>
              <a:t>Otherland</a:t>
            </a:r>
            <a:endParaRPr lang="de-DE" sz="1800" b="1" dirty="0">
              <a:solidFill>
                <a:schemeClr val="tx2"/>
              </a:solidFill>
            </a:endParaRPr>
          </a:p>
          <a:p>
            <a:endParaRPr lang="de-DE" sz="1800" dirty="0"/>
          </a:p>
          <a:p>
            <a:r>
              <a:rPr lang="de-DE" sz="1800" dirty="0"/>
              <a:t>Umgebung von </a:t>
            </a:r>
            <a:r>
              <a:rPr lang="de-DE" sz="1800" dirty="0" err="1"/>
              <a:t>Kalypsos</a:t>
            </a:r>
            <a:r>
              <a:rPr lang="de-DE" sz="1800" dirty="0"/>
              <a:t> Grotte (Erlen, </a:t>
            </a:r>
          </a:p>
          <a:p>
            <a:r>
              <a:rPr lang="de-DE" sz="1800" dirty="0"/>
              <a:t>Zypressen, Weinstöcke, Quellen)			Hom. Od. 5,63-69		OL 3, 159</a:t>
            </a:r>
          </a:p>
          <a:p>
            <a:endParaRPr lang="de-DE" sz="1800" dirty="0"/>
          </a:p>
          <a:p>
            <a:r>
              <a:rPr lang="de-DE" sz="1800" dirty="0"/>
              <a:t>Odysseus und Paul Jonas verbringen Nächte</a:t>
            </a:r>
          </a:p>
          <a:p>
            <a:r>
              <a:rPr lang="de-DE" sz="1800" dirty="0"/>
              <a:t>Zunehmend widerwillig mit der Nymphe und </a:t>
            </a:r>
          </a:p>
          <a:p>
            <a:r>
              <a:rPr lang="de-DE" sz="1800" dirty="0"/>
              <a:t>blicken am Tag wehmütig auf das Meer		Hom. Od. 5,149-164	OL 3, 160-162</a:t>
            </a:r>
          </a:p>
          <a:p>
            <a:endParaRPr lang="de-DE" sz="1800" dirty="0"/>
          </a:p>
          <a:p>
            <a:r>
              <a:rPr lang="de-DE" sz="1800" dirty="0"/>
              <a:t>Hermes erscheint, um Freiheit für </a:t>
            </a:r>
          </a:p>
          <a:p>
            <a:r>
              <a:rPr lang="de-DE" sz="1800" dirty="0"/>
              <a:t>Odysseus/Jonas zu fordern			Hom. Od. 5,170		OL 3, 163-164</a:t>
            </a:r>
          </a:p>
          <a:p>
            <a:endParaRPr lang="de-DE" sz="1800" dirty="0"/>
          </a:p>
          <a:p>
            <a:r>
              <a:rPr lang="de-DE" sz="1800" dirty="0"/>
              <a:t>Kalypso hilft bei Bau des Floßes			Hom. Od. 5,228-271	OL 3, 165-169</a:t>
            </a:r>
          </a:p>
          <a:p>
            <a:endParaRPr lang="de-DE" sz="1800" dirty="0"/>
          </a:p>
          <a:p>
            <a:r>
              <a:rPr lang="de-DE" sz="1800" dirty="0"/>
              <a:t>Kalypso gibt Odysseus zwei Schläuche </a:t>
            </a:r>
          </a:p>
          <a:p>
            <a:r>
              <a:rPr lang="de-DE" sz="1800" dirty="0"/>
              <a:t>mit auf den Weg, einen mit Wasser, einen </a:t>
            </a:r>
          </a:p>
          <a:p>
            <a:r>
              <a:rPr lang="de-DE" sz="1800" dirty="0"/>
              <a:t>mit Wein						Hom. Od. </a:t>
            </a:r>
            <a:r>
              <a:rPr lang="de-DE" sz="1800"/>
              <a:t>5,265-267	OL 3, 168</a:t>
            </a:r>
            <a:endParaRPr lang="de-DE" sz="1800" dirty="0"/>
          </a:p>
        </p:txBody>
      </p:sp>
      <mc:AlternateContent xmlns:mc="http://schemas.openxmlformats.org/markup-compatibility/2006" xmlns:p14="http://schemas.microsoft.com/office/powerpoint/2010/main" xmlns:iact="http://schemas.microsoft.com/office/powerpoint/2014/inkAction">
        <mc:Choice Requires="p14 iact">
          <p:contentPart p14:bwMode="auto" r:id="rId4">
            <p14:nvContentPartPr>
              <p14:cNvPr id="5" name="Freihand 4">
                <a:extLst>
                  <a:ext uri="{FF2B5EF4-FFF2-40B4-BE49-F238E27FC236}">
                    <a16:creationId xmlns:a16="http://schemas.microsoft.com/office/drawing/2014/main" id="{A19A0129-186F-45CE-90ED-71F91ABB250F}"/>
                  </a:ext>
                </a:extLst>
              </p14:cNvPr>
              <p14:cNvContentPartPr/>
              <p14:nvPr>
                <p:extLst>
                  <p:ext uri="{42D2F446-02D8-4167-A562-619A0277C38B}">
                    <p15:isNarration xmlns:p15="http://schemas.microsoft.com/office/powerpoint/2012/main" val="1"/>
                  </p:ext>
                </p:extLst>
              </p14:nvPr>
            </p14:nvContentPartPr>
            <p14:xfrm>
              <a:off x="998640" y="1765080"/>
              <a:ext cx="4346640" cy="1644120"/>
            </p14:xfrm>
          </p:contentPart>
        </mc:Choice>
        <mc:Fallback xmlns="">
          <p:pic>
            <p:nvPicPr>
              <p:cNvPr id="5" name="Freihand 4">
                <a:extLst>
                  <a:ext uri="{FF2B5EF4-FFF2-40B4-BE49-F238E27FC236}">
                    <a16:creationId xmlns:a16="http://schemas.microsoft.com/office/drawing/2014/main" id="{A19A0129-186F-45CE-90ED-71F91ABB250F}"/>
                  </a:ext>
                </a:extLst>
              </p:cNvPr>
              <p:cNvPicPr>
                <a:picLocks noGrp="1" noRot="1" noChangeAspect="1" noMove="1" noResize="1" noEditPoints="1" noAdjustHandles="1" noChangeArrowheads="1" noChangeShapeType="1"/>
              </p:cNvPicPr>
              <p:nvPr/>
            </p:nvPicPr>
            <p:blipFill>
              <a:blip r:embed="rId5"/>
              <a:stretch>
                <a:fillRect/>
              </a:stretch>
            </p:blipFill>
            <p:spPr>
              <a:xfrm>
                <a:off x="982800" y="1701720"/>
                <a:ext cx="4377960" cy="1770840"/>
              </a:xfrm>
              <a:prstGeom prst="rect">
                <a:avLst/>
              </a:prstGeom>
            </p:spPr>
          </p:pic>
        </mc:Fallback>
      </mc:AlternateContent>
      <p:pic>
        <p:nvPicPr>
          <p:cNvPr id="6" name="Audio 5">
            <a:hlinkClick r:id="" action="ppaction://media"/>
            <a:extLst>
              <a:ext uri="{FF2B5EF4-FFF2-40B4-BE49-F238E27FC236}">
                <a16:creationId xmlns:a16="http://schemas.microsoft.com/office/drawing/2014/main" id="{02418027-BDBD-4565-A932-5DCE294F502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1361794759"/>
      </p:ext>
    </p:extLst>
  </p:cSld>
  <p:clrMapOvr>
    <a:masterClrMapping/>
  </p:clrMapOvr>
  <mc:AlternateContent xmlns:mc="http://schemas.openxmlformats.org/markup-compatibility/2006" xmlns:p14="http://schemas.microsoft.com/office/powerpoint/2010/main">
    <mc:Choice Requires="p14">
      <p:transition spd="slow" p14:dur="2000" advTm="79134"/>
    </mc:Choice>
    <mc:Fallback xmlns="">
      <p:transition spd="slow" advTm="791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par>
                                <p:cTn id="7" presetID="59"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md type="call" cmd="playFrom(0.0)">
                                      <p:cBhvr>
                                        <p:cTn id="9"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0" fill="hold" display="0">
                  <p:stCondLst>
                    <p:cond delay="indefinite"/>
                  </p:stCondLst>
                  <p:endCondLst>
                    <p:cond evt="onStopAudio" delay="0">
                      <p:tgtEl>
                        <p:sldTgt/>
                      </p:tgtEl>
                    </p:cond>
                  </p:endCondLst>
                </p:cTn>
                <p:tgtEl>
                  <p:spTgt spid="6"/>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732286" y="241168"/>
            <a:ext cx="10795379" cy="6135013"/>
          </a:xfrm>
          <a:prstGeom prst="rect">
            <a:avLst/>
          </a:prstGeom>
          <a:noFill/>
        </p:spPr>
        <p:txBody>
          <a:bodyPr wrap="square" rtlCol="0">
            <a:spAutoFit/>
          </a:bodyPr>
          <a:lstStyle/>
          <a:p>
            <a:r>
              <a:rPr lang="de-DE" sz="1800" dirty="0"/>
              <a:t>	</a:t>
            </a:r>
            <a:r>
              <a:rPr lang="de-DE" sz="1800" b="1" dirty="0">
                <a:solidFill>
                  <a:schemeClr val="tx2"/>
                </a:solidFill>
              </a:rPr>
              <a:t>Odyssee	</a:t>
            </a:r>
            <a:r>
              <a:rPr lang="de-DE" sz="1800" dirty="0">
                <a:solidFill>
                  <a:schemeClr val="tx2"/>
                </a:solidFill>
              </a:rPr>
              <a:t>						</a:t>
            </a:r>
            <a:r>
              <a:rPr lang="de-DE" sz="1800" b="1" dirty="0" err="1">
                <a:solidFill>
                  <a:schemeClr val="tx2"/>
                </a:solidFill>
              </a:rPr>
              <a:t>Otherland</a:t>
            </a:r>
            <a:endParaRPr lang="de-DE" sz="1800" b="1" dirty="0">
              <a:solidFill>
                <a:schemeClr val="tx2"/>
              </a:solidFill>
            </a:endParaRPr>
          </a:p>
          <a:p>
            <a:pPr>
              <a:lnSpc>
                <a:spcPct val="150000"/>
              </a:lnSpc>
            </a:pPr>
            <a:endParaRPr lang="de-DE" sz="1800" b="1" dirty="0"/>
          </a:p>
          <a:p>
            <a:pPr>
              <a:lnSpc>
                <a:spcPct val="150000"/>
              </a:lnSpc>
            </a:pPr>
            <a:r>
              <a:rPr lang="de-DE" sz="1800" b="1" dirty="0"/>
              <a:t>Ilion / Troia						Ithaka				</a:t>
            </a:r>
          </a:p>
          <a:p>
            <a:pPr>
              <a:lnSpc>
                <a:spcPct val="150000"/>
              </a:lnSpc>
            </a:pPr>
            <a:r>
              <a:rPr lang="de-DE" sz="1800" dirty="0" err="1"/>
              <a:t>Ismaros</a:t>
            </a:r>
            <a:r>
              <a:rPr lang="de-DE" sz="1800" dirty="0"/>
              <a:t> (die </a:t>
            </a:r>
            <a:r>
              <a:rPr lang="de-DE" sz="1800" dirty="0" err="1"/>
              <a:t>Kikonen</a:t>
            </a:r>
            <a:r>
              <a:rPr lang="de-DE" sz="1800" dirty="0"/>
              <a:t>)				</a:t>
            </a:r>
            <a:r>
              <a:rPr lang="de-DE" sz="1800" b="1" dirty="0" err="1"/>
              <a:t>Ogygia</a:t>
            </a:r>
            <a:r>
              <a:rPr lang="de-DE" sz="1800" b="1" dirty="0"/>
              <a:t> (Kalypso)</a:t>
            </a:r>
            <a:endParaRPr lang="de-DE" sz="1800" dirty="0"/>
          </a:p>
          <a:p>
            <a:pPr>
              <a:lnSpc>
                <a:spcPct val="150000"/>
              </a:lnSpc>
            </a:pPr>
            <a:r>
              <a:rPr lang="de-DE" sz="1800" b="1" dirty="0"/>
              <a:t>Insel der Lotophagen				Skylla und Charybdis</a:t>
            </a:r>
          </a:p>
          <a:p>
            <a:pPr>
              <a:lnSpc>
                <a:spcPct val="150000"/>
              </a:lnSpc>
            </a:pPr>
            <a:r>
              <a:rPr lang="de-DE" sz="1800" b="1" dirty="0"/>
              <a:t>Insel der Kyklopen (Polyphemos)		Sirenen</a:t>
            </a:r>
          </a:p>
          <a:p>
            <a:pPr>
              <a:lnSpc>
                <a:spcPct val="150000"/>
              </a:lnSpc>
            </a:pPr>
            <a:r>
              <a:rPr lang="de-DE" sz="1800" dirty="0" err="1"/>
              <a:t>Aiolos</a:t>
            </a:r>
            <a:r>
              <a:rPr lang="de-DE" sz="1800" dirty="0"/>
              <a:t>-Insel						</a:t>
            </a:r>
            <a:r>
              <a:rPr lang="de-DE" sz="1800" b="1" dirty="0"/>
              <a:t>Insel der Kyklopen (Polyphemos)</a:t>
            </a:r>
            <a:endParaRPr lang="de-DE" sz="1800" dirty="0"/>
          </a:p>
          <a:p>
            <a:pPr>
              <a:lnSpc>
                <a:spcPct val="150000"/>
              </a:lnSpc>
            </a:pPr>
            <a:r>
              <a:rPr lang="de-DE" sz="1800" dirty="0"/>
              <a:t>Land der </a:t>
            </a:r>
            <a:r>
              <a:rPr lang="de-DE" sz="1800" dirty="0" err="1"/>
              <a:t>Laistrygonen</a:t>
            </a:r>
            <a:r>
              <a:rPr lang="de-DE" sz="1800" dirty="0"/>
              <a:t>				</a:t>
            </a:r>
            <a:r>
              <a:rPr lang="de-DE" sz="1800" b="1" dirty="0"/>
              <a:t>Insel der Lotophagen</a:t>
            </a:r>
            <a:endParaRPr lang="de-DE" sz="1800" dirty="0"/>
          </a:p>
          <a:p>
            <a:pPr>
              <a:lnSpc>
                <a:spcPct val="150000"/>
              </a:lnSpc>
            </a:pPr>
            <a:r>
              <a:rPr lang="de-DE" sz="1800" dirty="0" err="1"/>
              <a:t>Aia</a:t>
            </a:r>
            <a:r>
              <a:rPr lang="de-DE" sz="1800" dirty="0"/>
              <a:t> (Kirke)						</a:t>
            </a:r>
            <a:r>
              <a:rPr lang="de-DE" sz="1800" b="1" dirty="0"/>
              <a:t>Ilion / Troia</a:t>
            </a:r>
            <a:endParaRPr lang="de-DE" sz="1800" dirty="0"/>
          </a:p>
          <a:p>
            <a:pPr>
              <a:lnSpc>
                <a:spcPct val="150000"/>
              </a:lnSpc>
            </a:pPr>
            <a:r>
              <a:rPr lang="de-DE" sz="1800" dirty="0"/>
              <a:t>Hades</a:t>
            </a:r>
          </a:p>
          <a:p>
            <a:pPr>
              <a:lnSpc>
                <a:spcPct val="150000"/>
              </a:lnSpc>
            </a:pPr>
            <a:r>
              <a:rPr lang="de-DE" sz="1800" b="1" dirty="0"/>
              <a:t>Sirenen</a:t>
            </a:r>
          </a:p>
          <a:p>
            <a:pPr>
              <a:lnSpc>
                <a:spcPct val="150000"/>
              </a:lnSpc>
            </a:pPr>
            <a:r>
              <a:rPr lang="de-DE" sz="1800" b="1" dirty="0"/>
              <a:t>Skylla und Charybdis </a:t>
            </a:r>
          </a:p>
          <a:p>
            <a:pPr>
              <a:lnSpc>
                <a:spcPct val="150000"/>
              </a:lnSpc>
            </a:pPr>
            <a:r>
              <a:rPr lang="de-DE" sz="1800" b="1" dirty="0" err="1"/>
              <a:t>Ogygia</a:t>
            </a:r>
            <a:r>
              <a:rPr lang="de-DE" sz="1800" b="1" dirty="0"/>
              <a:t> (Kalypso)</a:t>
            </a:r>
          </a:p>
          <a:p>
            <a:pPr>
              <a:lnSpc>
                <a:spcPct val="150000"/>
              </a:lnSpc>
            </a:pPr>
            <a:r>
              <a:rPr lang="de-DE" sz="1800" dirty="0"/>
              <a:t>Insel der </a:t>
            </a:r>
            <a:r>
              <a:rPr lang="de-DE" sz="1800" dirty="0" err="1"/>
              <a:t>Phaiaken</a:t>
            </a:r>
            <a:endParaRPr lang="de-DE" sz="1800" dirty="0"/>
          </a:p>
          <a:p>
            <a:pPr>
              <a:lnSpc>
                <a:spcPct val="150000"/>
              </a:lnSpc>
            </a:pPr>
            <a:r>
              <a:rPr lang="de-DE" sz="1800" b="1" dirty="0"/>
              <a:t>Ithaka </a:t>
            </a:r>
          </a:p>
        </p:txBody>
      </p:sp>
      <p:pic>
        <p:nvPicPr>
          <p:cNvPr id="4" name="Audio 3">
            <a:hlinkClick r:id="" action="ppaction://media"/>
            <a:extLst>
              <a:ext uri="{FF2B5EF4-FFF2-40B4-BE49-F238E27FC236}">
                <a16:creationId xmlns:a16="http://schemas.microsoft.com/office/drawing/2014/main" id="{AF311A83-C51E-45EB-A19A-1F44BC903DD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735428040"/>
      </p:ext>
    </p:extLst>
  </p:cSld>
  <p:clrMapOvr>
    <a:masterClrMapping/>
  </p:clrMapOvr>
  <mc:AlternateContent xmlns:mc="http://schemas.openxmlformats.org/markup-compatibility/2006" xmlns:p14="http://schemas.microsoft.com/office/powerpoint/2010/main">
    <mc:Choice Requires="p14">
      <p:transition spd="slow" p14:dur="2000" advTm="164234"/>
    </mc:Choice>
    <mc:Fallback xmlns="">
      <p:transition spd="slow" advTm="1642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Mountain of Black Glas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73736" y="184173"/>
            <a:ext cx="4419636" cy="6434991"/>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p:cNvSpPr txBox="1"/>
          <p:nvPr/>
        </p:nvSpPr>
        <p:spPr>
          <a:xfrm>
            <a:off x="696036" y="559558"/>
            <a:ext cx="4531057" cy="2428293"/>
          </a:xfrm>
          <a:prstGeom prst="rect">
            <a:avLst/>
          </a:prstGeom>
          <a:noFill/>
        </p:spPr>
        <p:txBody>
          <a:bodyPr wrap="square" rtlCol="0">
            <a:spAutoFit/>
          </a:bodyPr>
          <a:lstStyle/>
          <a:p>
            <a:r>
              <a:rPr lang="de-DE" sz="2200" b="1" dirty="0" err="1">
                <a:solidFill>
                  <a:schemeClr val="tx2"/>
                </a:solidFill>
              </a:rPr>
              <a:t>Tad</a:t>
            </a:r>
            <a:r>
              <a:rPr lang="de-DE" sz="2200" b="1" dirty="0">
                <a:solidFill>
                  <a:schemeClr val="tx2"/>
                </a:solidFill>
              </a:rPr>
              <a:t> Williams (*1957), </a:t>
            </a:r>
            <a:r>
              <a:rPr lang="de-DE" sz="2200" b="1" dirty="0" err="1">
                <a:solidFill>
                  <a:schemeClr val="tx2"/>
                </a:solidFill>
              </a:rPr>
              <a:t>Otherland</a:t>
            </a:r>
            <a:endParaRPr lang="de-DE" sz="2200" b="1" dirty="0">
              <a:solidFill>
                <a:schemeClr val="tx2"/>
              </a:solidFill>
            </a:endParaRPr>
          </a:p>
          <a:p>
            <a:endParaRPr lang="de-DE" b="1" dirty="0"/>
          </a:p>
          <a:p>
            <a:pPr marL="342900" indent="-342900">
              <a:lnSpc>
                <a:spcPct val="150000"/>
              </a:lnSpc>
              <a:buAutoNum type="arabicPeriod"/>
            </a:pPr>
            <a:r>
              <a:rPr lang="de-DE" sz="2000" b="1" i="1" dirty="0"/>
              <a:t>City of Golden Shadow </a:t>
            </a:r>
            <a:r>
              <a:rPr lang="de-DE" sz="2000" b="1" dirty="0"/>
              <a:t>(1996)</a:t>
            </a:r>
          </a:p>
          <a:p>
            <a:pPr marL="342900" indent="-342900">
              <a:lnSpc>
                <a:spcPct val="150000"/>
              </a:lnSpc>
              <a:buAutoNum type="arabicPeriod"/>
            </a:pPr>
            <a:r>
              <a:rPr lang="de-DE" sz="2000" b="1" i="1" dirty="0"/>
              <a:t>River of Blue </a:t>
            </a:r>
            <a:r>
              <a:rPr lang="de-DE" sz="2000" b="1" i="1" dirty="0" err="1"/>
              <a:t>Fire</a:t>
            </a:r>
            <a:r>
              <a:rPr lang="de-DE" sz="2000" b="1" i="1" dirty="0"/>
              <a:t> </a:t>
            </a:r>
            <a:r>
              <a:rPr lang="de-DE" sz="2000" b="1" dirty="0"/>
              <a:t>(1998)</a:t>
            </a:r>
          </a:p>
          <a:p>
            <a:pPr marL="342900" indent="-342900">
              <a:lnSpc>
                <a:spcPct val="150000"/>
              </a:lnSpc>
              <a:buAutoNum type="arabicPeriod"/>
            </a:pPr>
            <a:r>
              <a:rPr lang="de-DE" sz="2000" b="1" i="1" dirty="0"/>
              <a:t>Mountain of Black Glass </a:t>
            </a:r>
            <a:r>
              <a:rPr lang="de-DE" sz="2000" b="1" dirty="0"/>
              <a:t>(1999)</a:t>
            </a:r>
          </a:p>
          <a:p>
            <a:pPr marL="342900" indent="-342900">
              <a:lnSpc>
                <a:spcPct val="150000"/>
              </a:lnSpc>
              <a:buAutoNum type="arabicPeriod"/>
            </a:pPr>
            <a:r>
              <a:rPr lang="de-DE" sz="2000" b="1" i="1" dirty="0" err="1"/>
              <a:t>Sea</a:t>
            </a:r>
            <a:r>
              <a:rPr lang="de-DE" sz="2000" b="1" i="1" dirty="0"/>
              <a:t> of </a:t>
            </a:r>
            <a:r>
              <a:rPr lang="de-DE" sz="2000" b="1" i="1" dirty="0" err="1"/>
              <a:t>Silver</a:t>
            </a:r>
            <a:r>
              <a:rPr lang="de-DE" sz="2000" b="1" i="1" dirty="0"/>
              <a:t> Light </a:t>
            </a:r>
            <a:r>
              <a:rPr lang="de-DE" sz="2000" b="1" dirty="0"/>
              <a:t>(2001)</a:t>
            </a:r>
          </a:p>
        </p:txBody>
      </p:sp>
      <p:pic>
        <p:nvPicPr>
          <p:cNvPr id="2" name="Audio 1">
            <a:hlinkClick r:id="" action="ppaction://media"/>
            <a:extLst>
              <a:ext uri="{FF2B5EF4-FFF2-40B4-BE49-F238E27FC236}">
                <a16:creationId xmlns:a16="http://schemas.microsoft.com/office/drawing/2014/main" id="{E335A553-F75D-4C77-A3AC-6D59A312AD3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1136933333"/>
      </p:ext>
    </p:extLst>
  </p:cSld>
  <p:clrMapOvr>
    <a:masterClrMapping/>
  </p:clrMapOvr>
  <mc:AlternateContent xmlns:mc="http://schemas.openxmlformats.org/markup-compatibility/2006" xmlns:p14="http://schemas.microsoft.com/office/powerpoint/2010/main">
    <mc:Choice Requires="p14">
      <p:transition spd="slow" p14:dur="2000" advTm="263099"/>
    </mc:Choice>
    <mc:Fallback xmlns="">
      <p:transition spd="slow" advTm="2630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383780" y="555757"/>
            <a:ext cx="9826388" cy="3477875"/>
          </a:xfrm>
          <a:prstGeom prst="rect">
            <a:avLst/>
          </a:prstGeom>
          <a:noFill/>
        </p:spPr>
        <p:txBody>
          <a:bodyPr wrap="square" rtlCol="0">
            <a:spAutoFit/>
          </a:bodyPr>
          <a:lstStyle/>
          <a:p>
            <a:pPr algn="ctr"/>
            <a:r>
              <a:rPr lang="de-DE" sz="2800" b="1" dirty="0">
                <a:solidFill>
                  <a:schemeClr val="tx2"/>
                </a:solidFill>
              </a:rPr>
              <a:t>Aspekte der Antikenrezeption in </a:t>
            </a:r>
            <a:r>
              <a:rPr lang="de-DE" sz="2800" b="1" i="1" dirty="0" err="1">
                <a:solidFill>
                  <a:schemeClr val="tx2"/>
                </a:solidFill>
              </a:rPr>
              <a:t>Otherland</a:t>
            </a:r>
            <a:endParaRPr lang="de-DE" sz="2800" b="1" i="1" dirty="0">
              <a:solidFill>
                <a:schemeClr val="tx2"/>
              </a:solidFill>
            </a:endParaRPr>
          </a:p>
          <a:p>
            <a:pPr algn="ctr"/>
            <a:endParaRPr lang="de-DE" sz="2400" b="1" dirty="0">
              <a:solidFill>
                <a:srgbClr val="C00000"/>
              </a:solidFill>
            </a:endParaRPr>
          </a:p>
          <a:p>
            <a:pPr algn="ctr"/>
            <a:endParaRPr lang="de-DE" sz="2400" b="1" dirty="0">
              <a:solidFill>
                <a:srgbClr val="C00000"/>
              </a:solidFill>
            </a:endParaRPr>
          </a:p>
          <a:p>
            <a:pPr marL="457200" indent="-457200">
              <a:buAutoNum type="arabicPeriod"/>
            </a:pPr>
            <a:r>
              <a:rPr lang="de-DE" sz="2400" dirty="0"/>
              <a:t>Antike Szenarien als Vorbild einer virtuellen Welt im Netzwerk</a:t>
            </a:r>
          </a:p>
          <a:p>
            <a:pPr marL="457200" indent="-457200">
              <a:buAutoNum type="arabicPeriod"/>
            </a:pPr>
            <a:endParaRPr lang="de-DE" sz="2400" dirty="0"/>
          </a:p>
          <a:p>
            <a:pPr marL="457200" indent="-457200">
              <a:buAutoNum type="arabicPeriod"/>
            </a:pPr>
            <a:r>
              <a:rPr lang="de-DE" sz="2400" dirty="0"/>
              <a:t>Antike Figuren als Vorbild für Figuren in „</a:t>
            </a:r>
            <a:r>
              <a:rPr lang="de-DE" sz="2400" dirty="0" err="1"/>
              <a:t>Otherland</a:t>
            </a:r>
            <a:r>
              <a:rPr lang="de-DE" sz="2400" dirty="0"/>
              <a:t>“</a:t>
            </a:r>
          </a:p>
          <a:p>
            <a:pPr marL="457200" indent="-457200">
              <a:buAutoNum type="arabicPeriod"/>
            </a:pPr>
            <a:endParaRPr lang="de-DE" sz="2400" dirty="0"/>
          </a:p>
          <a:p>
            <a:pPr marL="457200" indent="-457200">
              <a:buAutoNum type="arabicPeriod"/>
            </a:pPr>
            <a:r>
              <a:rPr lang="de-DE" sz="2400" dirty="0"/>
              <a:t>Antikenrezeption und Vermittlung antiker Stoffe (bes. </a:t>
            </a:r>
            <a:r>
              <a:rPr lang="de-DE" sz="2400" i="1" dirty="0"/>
              <a:t>Ilias</a:t>
            </a:r>
            <a:r>
              <a:rPr lang="de-DE" sz="2400" dirty="0"/>
              <a:t> und </a:t>
            </a:r>
            <a:r>
              <a:rPr lang="de-DE" sz="2400" i="1" dirty="0"/>
              <a:t>Odyssee</a:t>
            </a:r>
            <a:r>
              <a:rPr lang="de-DE" sz="2400" dirty="0"/>
              <a:t>) werden im Roman thematisiert</a:t>
            </a:r>
          </a:p>
        </p:txBody>
      </p:sp>
      <p:pic>
        <p:nvPicPr>
          <p:cNvPr id="4" name="Audio 3">
            <a:hlinkClick r:id="" action="ppaction://media"/>
            <a:extLst>
              <a:ext uri="{FF2B5EF4-FFF2-40B4-BE49-F238E27FC236}">
                <a16:creationId xmlns:a16="http://schemas.microsoft.com/office/drawing/2014/main" id="{10E2A71B-E475-4278-9EF0-75C8D28F1A5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1740907878"/>
      </p:ext>
    </p:extLst>
  </p:cSld>
  <p:clrMapOvr>
    <a:masterClrMapping/>
  </p:clrMapOvr>
  <mc:AlternateContent xmlns:mc="http://schemas.openxmlformats.org/markup-compatibility/2006" xmlns:p14="http://schemas.microsoft.com/office/powerpoint/2010/main">
    <mc:Choice Requires="p14">
      <p:transition spd="slow" p14:dur="2000" advTm="36005"/>
    </mc:Choice>
    <mc:Fallback xmlns="">
      <p:transition spd="slow" advTm="360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E3FDC3AE-A4FB-440D-B8DD-C18A89C88D0D}"/>
              </a:ext>
            </a:extLst>
          </p:cNvPr>
          <p:cNvSpPr txBox="1"/>
          <p:nvPr/>
        </p:nvSpPr>
        <p:spPr>
          <a:xfrm>
            <a:off x="1226916" y="879676"/>
            <a:ext cx="9502816" cy="2862322"/>
          </a:xfrm>
          <a:prstGeom prst="rect">
            <a:avLst/>
          </a:prstGeom>
          <a:noFill/>
        </p:spPr>
        <p:txBody>
          <a:bodyPr wrap="square" rtlCol="0">
            <a:spAutoFit/>
          </a:bodyPr>
          <a:lstStyle/>
          <a:p>
            <a:r>
              <a:rPr lang="de-DE" sz="2000" b="1" u="sng" dirty="0">
                <a:solidFill>
                  <a:schemeClr val="tx2"/>
                </a:solidFill>
              </a:rPr>
              <a:t>Antike Szenarien in </a:t>
            </a:r>
            <a:r>
              <a:rPr lang="de-DE" sz="2000" b="1" i="1" u="sng" dirty="0" err="1">
                <a:solidFill>
                  <a:schemeClr val="tx2"/>
                </a:solidFill>
              </a:rPr>
              <a:t>Otherland</a:t>
            </a:r>
            <a:endParaRPr lang="de-DE" sz="2000" b="1" i="1" u="sng" dirty="0">
              <a:solidFill>
                <a:schemeClr val="tx2"/>
              </a:solidFill>
            </a:endParaRPr>
          </a:p>
          <a:p>
            <a:endParaRPr lang="de-DE" sz="2000" b="1" i="1" dirty="0">
              <a:solidFill>
                <a:schemeClr val="tx2"/>
              </a:solidFill>
            </a:endParaRPr>
          </a:p>
          <a:p>
            <a:r>
              <a:rPr lang="de-DE" sz="2000" b="1" dirty="0">
                <a:solidFill>
                  <a:schemeClr val="tx2"/>
                </a:solidFill>
              </a:rPr>
              <a:t>Rom </a:t>
            </a:r>
          </a:p>
          <a:p>
            <a:endParaRPr lang="de-DE" sz="2000" b="1" dirty="0">
              <a:solidFill>
                <a:schemeClr val="tx2"/>
              </a:solidFill>
            </a:endParaRPr>
          </a:p>
          <a:p>
            <a:r>
              <a:rPr lang="de-DE" sz="2000" b="1" dirty="0">
                <a:solidFill>
                  <a:schemeClr val="tx2"/>
                </a:solidFill>
              </a:rPr>
              <a:t>Altägypten</a:t>
            </a:r>
          </a:p>
          <a:p>
            <a:endParaRPr lang="de-DE" sz="2000" b="1" dirty="0">
              <a:solidFill>
                <a:schemeClr val="tx2"/>
              </a:solidFill>
            </a:endParaRPr>
          </a:p>
          <a:p>
            <a:r>
              <a:rPr lang="de-DE" sz="2000" b="1" dirty="0">
                <a:solidFill>
                  <a:schemeClr val="tx2"/>
                </a:solidFill>
              </a:rPr>
              <a:t>Griechische Welt der Homerischen Epen</a:t>
            </a:r>
          </a:p>
          <a:p>
            <a:endParaRPr lang="de-DE" sz="2000" b="1" dirty="0">
              <a:solidFill>
                <a:schemeClr val="tx2"/>
              </a:solidFill>
            </a:endParaRPr>
          </a:p>
          <a:p>
            <a:endParaRPr lang="de-DE" sz="2000" b="1" dirty="0">
              <a:solidFill>
                <a:schemeClr val="tx2"/>
              </a:solidFill>
            </a:endParaRPr>
          </a:p>
        </p:txBody>
      </p:sp>
      <p:pic>
        <p:nvPicPr>
          <p:cNvPr id="4" name="Audio 3">
            <a:hlinkClick r:id="" action="ppaction://media"/>
            <a:extLst>
              <a:ext uri="{FF2B5EF4-FFF2-40B4-BE49-F238E27FC236}">
                <a16:creationId xmlns:a16="http://schemas.microsoft.com/office/drawing/2014/main" id="{00C23627-AFA5-4D1F-85CE-D40C98F051B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2073060461"/>
      </p:ext>
    </p:extLst>
  </p:cSld>
  <p:clrMapOvr>
    <a:masterClrMapping/>
  </p:clrMapOvr>
  <mc:AlternateContent xmlns:mc="http://schemas.openxmlformats.org/markup-compatibility/2006" xmlns:p14="http://schemas.microsoft.com/office/powerpoint/2010/main">
    <mc:Choice Requires="p14">
      <p:transition spd="slow" p14:dur="2000" advTm="255189"/>
    </mc:Choice>
    <mc:Fallback xmlns="">
      <p:transition spd="slow" advTm="2551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612648" y="493776"/>
            <a:ext cx="10981944" cy="4801314"/>
          </a:xfrm>
          <a:prstGeom prst="rect">
            <a:avLst/>
          </a:prstGeom>
          <a:noFill/>
        </p:spPr>
        <p:txBody>
          <a:bodyPr wrap="square" rtlCol="0">
            <a:spAutoFit/>
          </a:bodyPr>
          <a:lstStyle/>
          <a:p>
            <a:pPr algn="ctr"/>
            <a:r>
              <a:rPr lang="de-DE" sz="2800" b="1" dirty="0">
                <a:solidFill>
                  <a:schemeClr val="tx2"/>
                </a:solidFill>
              </a:rPr>
              <a:t>Antike Figuren als Vorbild für Charaktere in </a:t>
            </a:r>
            <a:r>
              <a:rPr lang="de-DE" sz="2800" b="1" i="1" dirty="0">
                <a:solidFill>
                  <a:schemeClr val="tx2"/>
                </a:solidFill>
              </a:rPr>
              <a:t>Otherland</a:t>
            </a:r>
          </a:p>
          <a:p>
            <a:endParaRPr lang="de-DE" dirty="0"/>
          </a:p>
          <a:p>
            <a:endParaRPr lang="de-DE" dirty="0"/>
          </a:p>
          <a:p>
            <a:pPr algn="just"/>
            <a:r>
              <a:rPr lang="en-GB" sz="2400" b="1" i="1" dirty="0"/>
              <a:t>Mountain of Black Glass</a:t>
            </a:r>
            <a:r>
              <a:rPr lang="en-GB" sz="2400" b="1" dirty="0"/>
              <a:t>, 771 </a:t>
            </a:r>
          </a:p>
          <a:p>
            <a:pPr algn="just"/>
            <a:endParaRPr lang="en-GB" sz="2200" dirty="0"/>
          </a:p>
          <a:p>
            <a:pPr algn="just">
              <a:lnSpc>
                <a:spcPct val="150000"/>
              </a:lnSpc>
            </a:pPr>
            <a:r>
              <a:rPr lang="en-GB" sz="2200" dirty="0"/>
              <a:t>„You really are Odysseus,“ she said aloud at one point. He looked up, startled. “What do you mean?” „Just…“ She was embarrassed she had spoken the thought aloud. “Just what you’ve been through. Lost and trying to find your way home through strange lands, persecuted by the powers-that-be…” She waved her hand, encompassing not just the battlefield but the whole of the network. “It’s like you’ve become the character who’s the most like you.” </a:t>
            </a:r>
            <a:r>
              <a:rPr lang="de-DE" sz="2200" dirty="0"/>
              <a:t> </a:t>
            </a:r>
          </a:p>
        </p:txBody>
      </p:sp>
      <mc:AlternateContent xmlns:mc="http://schemas.openxmlformats.org/markup-compatibility/2006" xmlns:p14="http://schemas.microsoft.com/office/powerpoint/2010/main" xmlns:iact="http://schemas.microsoft.com/office/powerpoint/2014/inkAction">
        <mc:Choice Requires="p14 iact">
          <p:contentPart p14:bwMode="auto" r:id="rId4">
            <p14:nvContentPartPr>
              <p14:cNvPr id="4" name="Freihand 3">
                <a:extLst>
                  <a:ext uri="{FF2B5EF4-FFF2-40B4-BE49-F238E27FC236}">
                    <a16:creationId xmlns:a16="http://schemas.microsoft.com/office/drawing/2014/main" id="{0E9F9D58-5833-4372-9A2F-0FEB8CBFA6D3}"/>
                  </a:ext>
                </a:extLst>
              </p14:cNvPr>
              <p14:cNvContentPartPr/>
              <p14:nvPr>
                <p:extLst>
                  <p:ext uri="{42D2F446-02D8-4167-A562-619A0277C38B}">
                    <p15:isNarration xmlns:p15="http://schemas.microsoft.com/office/powerpoint/2012/main" val="1"/>
                  </p:ext>
                </p:extLst>
              </p14:nvPr>
            </p14:nvContentPartPr>
            <p14:xfrm>
              <a:off x="524520" y="2460960"/>
              <a:ext cx="10750320" cy="2662920"/>
            </p14:xfrm>
          </p:contentPart>
        </mc:Choice>
        <mc:Fallback xmlns="">
          <p:pic>
            <p:nvPicPr>
              <p:cNvPr id="4" name="Freihand 3">
                <a:extLst>
                  <a:ext uri="{FF2B5EF4-FFF2-40B4-BE49-F238E27FC236}">
                    <a16:creationId xmlns:a16="http://schemas.microsoft.com/office/drawing/2014/main" id="{0E9F9D58-5833-4372-9A2F-0FEB8CBFA6D3}"/>
                  </a:ext>
                </a:extLst>
              </p:cNvPr>
              <p:cNvPicPr>
                <a:picLocks noGrp="1" noRot="1" noChangeAspect="1" noMove="1" noResize="1" noEditPoints="1" noAdjustHandles="1" noChangeArrowheads="1" noChangeShapeType="1"/>
              </p:cNvPicPr>
              <p:nvPr/>
            </p:nvPicPr>
            <p:blipFill>
              <a:blip r:embed="rId5"/>
              <a:stretch>
                <a:fillRect/>
              </a:stretch>
            </p:blipFill>
            <p:spPr>
              <a:xfrm>
                <a:off x="508680" y="2397600"/>
                <a:ext cx="10781640" cy="2789640"/>
              </a:xfrm>
              <a:prstGeom prst="rect">
                <a:avLst/>
              </a:prstGeom>
            </p:spPr>
          </p:pic>
        </mc:Fallback>
      </mc:AlternateContent>
      <p:pic>
        <p:nvPicPr>
          <p:cNvPr id="5" name="Audio 4">
            <a:hlinkClick r:id="" action="ppaction://media"/>
            <a:extLst>
              <a:ext uri="{FF2B5EF4-FFF2-40B4-BE49-F238E27FC236}">
                <a16:creationId xmlns:a16="http://schemas.microsoft.com/office/drawing/2014/main" id="{51FCBF91-83A3-4927-B058-E0039BFFD48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1969783147"/>
      </p:ext>
    </p:extLst>
  </p:cSld>
  <p:clrMapOvr>
    <a:masterClrMapping/>
  </p:clrMapOvr>
  <mc:AlternateContent xmlns:mc="http://schemas.openxmlformats.org/markup-compatibility/2006" xmlns:p14="http://schemas.microsoft.com/office/powerpoint/2010/main">
    <mc:Choice Requires="p14">
      <p:transition spd="slow" p14:dur="2000" advTm="122750"/>
    </mc:Choice>
    <mc:Fallback xmlns="">
      <p:transition spd="slow" advTm="1227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par>
                                <p:cTn id="7" presetID="59"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md type="call" cmd="playFrom(0.0)">
                                      <p:cBhvr>
                                        <p:cTn id="9"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0"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3E44D752-1913-4CBF-8C29-A04811D810B5}"/>
              </a:ext>
            </a:extLst>
          </p:cNvPr>
          <p:cNvSpPr txBox="1"/>
          <p:nvPr/>
        </p:nvSpPr>
        <p:spPr>
          <a:xfrm>
            <a:off x="1129553" y="1697143"/>
            <a:ext cx="8659906" cy="1323439"/>
          </a:xfrm>
          <a:prstGeom prst="rect">
            <a:avLst/>
          </a:prstGeom>
          <a:noFill/>
        </p:spPr>
        <p:txBody>
          <a:bodyPr wrap="square" rtlCol="0">
            <a:spAutoFit/>
          </a:bodyPr>
          <a:lstStyle/>
          <a:p>
            <a:r>
              <a:rPr lang="de-DE" sz="2000" b="1" i="1" dirty="0"/>
              <a:t>OL 2, 260:</a:t>
            </a:r>
          </a:p>
          <a:p>
            <a:endParaRPr lang="de-DE" sz="2000" dirty="0"/>
          </a:p>
          <a:p>
            <a:r>
              <a:rPr lang="de-DE" sz="2000" dirty="0"/>
              <a:t>„So I will </a:t>
            </a:r>
            <a:r>
              <a:rPr lang="de-DE" sz="2000" dirty="0" err="1"/>
              <a:t>be</a:t>
            </a:r>
            <a:r>
              <a:rPr lang="de-DE" sz="2000" dirty="0"/>
              <a:t> Martine </a:t>
            </a:r>
            <a:r>
              <a:rPr lang="de-DE" sz="2000" dirty="0" err="1"/>
              <a:t>Desroubine</a:t>
            </a:r>
            <a:r>
              <a:rPr lang="de-DE" sz="2000" dirty="0"/>
              <a:t>, </a:t>
            </a:r>
            <a:r>
              <a:rPr lang="de-DE" sz="2000" dirty="0" err="1"/>
              <a:t>the</a:t>
            </a:r>
            <a:r>
              <a:rPr lang="de-DE" sz="2000" dirty="0"/>
              <a:t> blind </a:t>
            </a:r>
            <a:r>
              <a:rPr lang="de-DE" sz="2000" dirty="0" err="1"/>
              <a:t>witch</a:t>
            </a:r>
            <a:r>
              <a:rPr lang="de-DE" sz="2000" dirty="0"/>
              <a:t> </a:t>
            </a:r>
            <a:r>
              <a:rPr lang="de-DE" sz="2000" dirty="0" err="1"/>
              <a:t>of</a:t>
            </a:r>
            <a:r>
              <a:rPr lang="de-DE" sz="2000" dirty="0"/>
              <a:t> a </a:t>
            </a:r>
            <a:r>
              <a:rPr lang="de-DE" sz="2000" dirty="0" err="1"/>
              <a:t>new</a:t>
            </a:r>
            <a:r>
              <a:rPr lang="de-DE" sz="2000" dirty="0"/>
              <a:t> </a:t>
            </a:r>
            <a:r>
              <a:rPr lang="de-DE" sz="2000" dirty="0" err="1"/>
              <a:t>world</a:t>
            </a:r>
            <a:r>
              <a:rPr lang="de-DE" sz="2000" dirty="0"/>
              <a:t>, and I will </a:t>
            </a:r>
            <a:r>
              <a:rPr lang="de-DE" sz="2000" dirty="0" err="1"/>
              <a:t>write</a:t>
            </a:r>
            <a:r>
              <a:rPr lang="de-DE" sz="2000" dirty="0"/>
              <a:t> </a:t>
            </a:r>
            <a:r>
              <a:rPr lang="de-DE" sz="2000" dirty="0" err="1"/>
              <a:t>my</a:t>
            </a:r>
            <a:r>
              <a:rPr lang="de-DE" sz="2000" dirty="0"/>
              <a:t> </a:t>
            </a:r>
            <a:r>
              <a:rPr lang="de-DE" sz="2000" dirty="0" err="1"/>
              <a:t>name</a:t>
            </a:r>
            <a:r>
              <a:rPr lang="de-DE" sz="2000" dirty="0"/>
              <a:t> on </a:t>
            </a:r>
            <a:r>
              <a:rPr lang="de-DE" sz="2000" dirty="0" err="1"/>
              <a:t>air</a:t>
            </a:r>
            <a:r>
              <a:rPr lang="de-DE" sz="2000" dirty="0"/>
              <a:t>.“</a:t>
            </a:r>
          </a:p>
        </p:txBody>
      </p:sp>
      <p:pic>
        <p:nvPicPr>
          <p:cNvPr id="5" name="Audio 4">
            <a:hlinkClick r:id="" action="ppaction://media"/>
            <a:extLst>
              <a:ext uri="{FF2B5EF4-FFF2-40B4-BE49-F238E27FC236}">
                <a16:creationId xmlns:a16="http://schemas.microsoft.com/office/drawing/2014/main" id="{8EBF943B-1382-4E6A-A0DF-10D06E8F615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16007957"/>
      </p:ext>
    </p:extLst>
  </p:cSld>
  <p:clrMapOvr>
    <a:masterClrMapping/>
  </p:clrMapOvr>
  <mc:AlternateContent xmlns:mc="http://schemas.openxmlformats.org/markup-compatibility/2006" xmlns:p14="http://schemas.microsoft.com/office/powerpoint/2010/main">
    <mc:Choice Requires="p14">
      <p:transition spd="slow" p14:dur="2000" advTm="422514"/>
    </mc:Choice>
    <mc:Fallback xmlns="">
      <p:transition spd="slow" advTm="4225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36979" y="232012"/>
            <a:ext cx="10549720" cy="5693866"/>
          </a:xfrm>
          <a:prstGeom prst="rect">
            <a:avLst/>
          </a:prstGeom>
          <a:noFill/>
        </p:spPr>
        <p:txBody>
          <a:bodyPr wrap="square" rtlCol="0">
            <a:spAutoFit/>
          </a:bodyPr>
          <a:lstStyle/>
          <a:p>
            <a:pPr algn="ctr"/>
            <a:r>
              <a:rPr lang="de-DE" sz="2200" b="1" dirty="0">
                <a:solidFill>
                  <a:schemeClr val="tx2"/>
                </a:solidFill>
              </a:rPr>
              <a:t>Unterschiedliche Wissensstände und Thematisierung von Vermittlungsinstanzen</a:t>
            </a:r>
          </a:p>
          <a:p>
            <a:pPr>
              <a:lnSpc>
                <a:spcPct val="150000"/>
              </a:lnSpc>
            </a:pPr>
            <a:endParaRPr lang="de-DE" sz="2000" dirty="0"/>
          </a:p>
          <a:p>
            <a:pPr>
              <a:lnSpc>
                <a:spcPct val="150000"/>
              </a:lnSpc>
            </a:pPr>
            <a:r>
              <a:rPr lang="de-DE" sz="2000" b="1" i="1" dirty="0"/>
              <a:t>Mountain </a:t>
            </a:r>
            <a:r>
              <a:rPr lang="de-DE" sz="2000" b="1" i="1" dirty="0" err="1"/>
              <a:t>of</a:t>
            </a:r>
            <a:r>
              <a:rPr lang="de-DE" sz="2000" b="1" i="1" dirty="0"/>
              <a:t> Black Glass, </a:t>
            </a:r>
            <a:r>
              <a:rPr lang="de-DE" sz="2000" b="1" dirty="0"/>
              <a:t>682 </a:t>
            </a:r>
          </a:p>
          <a:p>
            <a:pPr>
              <a:lnSpc>
                <a:spcPct val="150000"/>
              </a:lnSpc>
            </a:pPr>
            <a:r>
              <a:rPr lang="de-DE" sz="2000" dirty="0"/>
              <a:t>„</a:t>
            </a:r>
            <a:r>
              <a:rPr lang="de-DE" sz="2000" dirty="0" err="1"/>
              <a:t>If</a:t>
            </a:r>
            <a:r>
              <a:rPr lang="de-DE" sz="2000" dirty="0"/>
              <a:t> </a:t>
            </a:r>
            <a:r>
              <a:rPr lang="de-DE" sz="2000" dirty="0" err="1"/>
              <a:t>I’m</a:t>
            </a:r>
            <a:r>
              <a:rPr lang="de-DE" sz="2000" dirty="0"/>
              <a:t> Achilles, </a:t>
            </a:r>
            <a:r>
              <a:rPr lang="de-DE" sz="2000" dirty="0" err="1"/>
              <a:t>there’s</a:t>
            </a:r>
            <a:r>
              <a:rPr lang="de-DE" sz="2000" dirty="0"/>
              <a:t> </a:t>
            </a:r>
            <a:r>
              <a:rPr lang="de-DE" sz="2000" dirty="0" err="1"/>
              <a:t>supposed</a:t>
            </a:r>
            <a:r>
              <a:rPr lang="de-DE" sz="2000" dirty="0"/>
              <a:t> </a:t>
            </a:r>
            <a:r>
              <a:rPr lang="de-DE" sz="2000" dirty="0" err="1"/>
              <a:t>to</a:t>
            </a:r>
            <a:r>
              <a:rPr lang="de-DE" sz="2000" dirty="0"/>
              <a:t> </a:t>
            </a:r>
            <a:r>
              <a:rPr lang="de-DE" sz="2000" dirty="0" err="1"/>
              <a:t>be</a:t>
            </a:r>
            <a:r>
              <a:rPr lang="de-DE" sz="2000" dirty="0"/>
              <a:t> </a:t>
            </a:r>
            <a:r>
              <a:rPr lang="de-DE" sz="2000" dirty="0" err="1"/>
              <a:t>something</a:t>
            </a:r>
            <a:r>
              <a:rPr lang="de-DE" sz="2000" dirty="0"/>
              <a:t> </a:t>
            </a:r>
            <a:r>
              <a:rPr lang="de-DE" sz="2000" dirty="0" err="1"/>
              <a:t>wrong</a:t>
            </a:r>
            <a:r>
              <a:rPr lang="de-DE" sz="2000" dirty="0"/>
              <a:t> </a:t>
            </a:r>
            <a:r>
              <a:rPr lang="de-DE" sz="2000" dirty="0" err="1"/>
              <a:t>with</a:t>
            </a:r>
            <a:r>
              <a:rPr lang="de-DE" sz="2000" dirty="0"/>
              <a:t> </a:t>
            </a:r>
            <a:r>
              <a:rPr lang="de-DE" sz="2000" dirty="0" err="1"/>
              <a:t>my</a:t>
            </a:r>
            <a:r>
              <a:rPr lang="de-DE" sz="2000" dirty="0"/>
              <a:t> </a:t>
            </a:r>
            <a:r>
              <a:rPr lang="de-DE" sz="2000" dirty="0" err="1"/>
              <a:t>heel</a:t>
            </a:r>
            <a:r>
              <a:rPr lang="de-DE" sz="2000" dirty="0"/>
              <a:t>. </a:t>
            </a:r>
            <a:r>
              <a:rPr lang="de-DE" sz="2000" dirty="0" err="1"/>
              <a:t>Haven’t</a:t>
            </a:r>
            <a:r>
              <a:rPr lang="de-DE" sz="2000" dirty="0"/>
              <a:t> </a:t>
            </a:r>
            <a:r>
              <a:rPr lang="de-DE" sz="2000" dirty="0" err="1"/>
              <a:t>you</a:t>
            </a:r>
            <a:r>
              <a:rPr lang="de-DE" sz="2000" dirty="0"/>
              <a:t> </a:t>
            </a:r>
            <a:r>
              <a:rPr lang="de-DE" sz="2000" dirty="0" err="1"/>
              <a:t>ever</a:t>
            </a:r>
            <a:r>
              <a:rPr lang="de-DE" sz="2000" dirty="0"/>
              <a:t> </a:t>
            </a:r>
            <a:r>
              <a:rPr lang="de-DE" sz="2000" dirty="0" err="1"/>
              <a:t>heard</a:t>
            </a:r>
            <a:r>
              <a:rPr lang="de-DE" sz="2000" dirty="0"/>
              <a:t> </a:t>
            </a:r>
            <a:r>
              <a:rPr lang="de-DE" sz="2000" dirty="0" err="1"/>
              <a:t>that</a:t>
            </a:r>
            <a:r>
              <a:rPr lang="de-DE" sz="2000" dirty="0"/>
              <a:t> </a:t>
            </a:r>
            <a:r>
              <a:rPr lang="de-DE" sz="2000" dirty="0" err="1"/>
              <a:t>expression</a:t>
            </a:r>
            <a:r>
              <a:rPr lang="de-DE" sz="2000" dirty="0"/>
              <a:t>?“). </a:t>
            </a:r>
          </a:p>
          <a:p>
            <a:pPr>
              <a:lnSpc>
                <a:spcPct val="150000"/>
              </a:lnSpc>
            </a:pPr>
            <a:endParaRPr lang="de-DE" sz="2000" dirty="0"/>
          </a:p>
          <a:p>
            <a:pPr>
              <a:lnSpc>
                <a:spcPct val="150000"/>
              </a:lnSpc>
            </a:pPr>
            <a:r>
              <a:rPr lang="de-DE" sz="2000" b="1" i="1" dirty="0"/>
              <a:t>Mountain </a:t>
            </a:r>
            <a:r>
              <a:rPr lang="de-DE" sz="2000" b="1" i="1" dirty="0" err="1"/>
              <a:t>of</a:t>
            </a:r>
            <a:r>
              <a:rPr lang="de-DE" sz="2000" b="1" i="1" dirty="0"/>
              <a:t> Black Glass, </a:t>
            </a:r>
            <a:r>
              <a:rPr lang="de-DE" sz="2000" b="1" dirty="0"/>
              <a:t>695</a:t>
            </a:r>
            <a:endParaRPr lang="de-DE" sz="2000" dirty="0"/>
          </a:p>
          <a:p>
            <a:pPr>
              <a:lnSpc>
                <a:spcPct val="150000"/>
              </a:lnSpc>
            </a:pPr>
            <a:r>
              <a:rPr lang="en-GB" sz="2000" dirty="0"/>
              <a:t>„Yeah, and who the hell is Patroclus, anyway?“, Fredericks asked. “We know Achilles is the guy with the bad heel, but we’ve never heard of this Patroclus guy.” Orlando thought Jonas looked a little worried by the question, but was trying to hide it. </a:t>
            </a:r>
            <a:r>
              <a:rPr lang="de-DE" sz="2000" dirty="0"/>
              <a:t>“</a:t>
            </a:r>
            <a:r>
              <a:rPr lang="de-DE" sz="2000" dirty="0" err="1"/>
              <a:t>I’ll</a:t>
            </a:r>
            <a:r>
              <a:rPr lang="de-DE" sz="2000" dirty="0"/>
              <a:t> </a:t>
            </a:r>
            <a:r>
              <a:rPr lang="de-DE" sz="2000" dirty="0" err="1"/>
              <a:t>tell</a:t>
            </a:r>
            <a:r>
              <a:rPr lang="de-DE" sz="2000" dirty="0"/>
              <a:t> </a:t>
            </a:r>
            <a:r>
              <a:rPr lang="de-DE" sz="2000" dirty="0" err="1"/>
              <a:t>you</a:t>
            </a:r>
            <a:r>
              <a:rPr lang="de-DE" sz="2000" dirty="0"/>
              <a:t> </a:t>
            </a:r>
            <a:r>
              <a:rPr lang="de-DE" sz="2000" dirty="0" err="1"/>
              <a:t>about</a:t>
            </a:r>
            <a:r>
              <a:rPr lang="de-DE" sz="2000" dirty="0"/>
              <a:t> </a:t>
            </a:r>
            <a:r>
              <a:rPr lang="de-DE" sz="2000" dirty="0" err="1"/>
              <a:t>that</a:t>
            </a:r>
            <a:r>
              <a:rPr lang="de-DE" sz="2000" dirty="0"/>
              <a:t> </a:t>
            </a:r>
            <a:r>
              <a:rPr lang="de-DE" sz="2000" dirty="0" err="1"/>
              <a:t>later</a:t>
            </a:r>
            <a:r>
              <a:rPr lang="de-DE" sz="2000" dirty="0"/>
              <a:t>.” </a:t>
            </a:r>
          </a:p>
          <a:p>
            <a:pPr>
              <a:lnSpc>
                <a:spcPct val="150000"/>
              </a:lnSpc>
            </a:pPr>
            <a:endParaRPr lang="de-DE" sz="2000" b="1" dirty="0">
              <a:solidFill>
                <a:srgbClr val="C00000"/>
              </a:solidFill>
            </a:endParaRPr>
          </a:p>
          <a:p>
            <a:endParaRPr lang="de-DE" sz="2000" b="1" dirty="0">
              <a:solidFill>
                <a:srgbClr val="C00000"/>
              </a:solidFill>
            </a:endParaRPr>
          </a:p>
        </p:txBody>
      </p:sp>
      <p:pic>
        <p:nvPicPr>
          <p:cNvPr id="4" name="Audio 3">
            <a:hlinkClick r:id="" action="ppaction://media"/>
            <a:extLst>
              <a:ext uri="{FF2B5EF4-FFF2-40B4-BE49-F238E27FC236}">
                <a16:creationId xmlns:a16="http://schemas.microsoft.com/office/drawing/2014/main" id="{3A49E95C-7D1A-4E46-A72B-9DD9D365512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1719646620"/>
      </p:ext>
    </p:extLst>
  </p:cSld>
  <p:clrMapOvr>
    <a:masterClrMapping/>
  </p:clrMapOvr>
  <mc:AlternateContent xmlns:mc="http://schemas.openxmlformats.org/markup-compatibility/2006" xmlns:p14="http://schemas.microsoft.com/office/powerpoint/2010/main">
    <mc:Choice Requires="p14">
      <p:transition spd="slow" p14:dur="2000" advTm="105621"/>
    </mc:Choice>
    <mc:Fallback xmlns="">
      <p:transition spd="slow" advTm="1056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B484763F-38EE-43A2-BCC3-51605D10B142}"/>
              </a:ext>
            </a:extLst>
          </p:cNvPr>
          <p:cNvSpPr txBox="1"/>
          <p:nvPr/>
        </p:nvSpPr>
        <p:spPr>
          <a:xfrm>
            <a:off x="684835" y="914400"/>
            <a:ext cx="10822329" cy="4401205"/>
          </a:xfrm>
          <a:prstGeom prst="rect">
            <a:avLst/>
          </a:prstGeom>
          <a:noFill/>
        </p:spPr>
        <p:txBody>
          <a:bodyPr wrap="square" rtlCol="0">
            <a:spAutoFit/>
          </a:bodyPr>
          <a:lstStyle/>
          <a:p>
            <a:pPr algn="just"/>
            <a:r>
              <a:rPr lang="de-DE" sz="2000" dirty="0"/>
              <a:t>Sam was </a:t>
            </a:r>
            <a:r>
              <a:rPr lang="de-DE" sz="2000" dirty="0" err="1"/>
              <a:t>frightened</a:t>
            </a:r>
            <a:r>
              <a:rPr lang="de-DE" sz="2000" dirty="0"/>
              <a:t>. </a:t>
            </a:r>
            <a:r>
              <a:rPr lang="en-US" sz="2000" dirty="0"/>
              <a:t>She didn’t know what was going to happen next, but she had little doubt that the next morning would see the Trojans coming over the wall, because the Greek’s greatest warrior, Achilles, was currently the sim of a dying teenager. […] She stared now at the polished armor on its stand. In the red light of the coals, it seemed made of rubies, or lacquered in blood. There was a character in </a:t>
            </a:r>
            <a:r>
              <a:rPr lang="en-US" sz="2000" i="1" dirty="0"/>
              <a:t>The Lord of the Rings</a:t>
            </a:r>
            <a:r>
              <a:rPr lang="en-US" sz="2000" dirty="0"/>
              <a:t> with her name. He had been the companion of the main hero, and when the hero had been sick, almost dying, it had been that Sam who took up the burden and went forward. It had been Sam’s time, Orlando never tired of saying. Time to be a hero. […] She had thought he meant make-believe heroes, like his own </a:t>
            </a:r>
            <a:r>
              <a:rPr lang="en-US" sz="2000" dirty="0" err="1"/>
              <a:t>Thargor</a:t>
            </a:r>
            <a:r>
              <a:rPr lang="en-US" sz="2000" dirty="0"/>
              <a:t>, Scourge of the Middle Country, but she believed now he had really been talking about himself, about just getting out of bed to make it through each day. She was also beginning to suspect that way back then he had been speaking to a version of herself that hadn’t arrived yet – talking to the Sam Fredericks who was sitting here tonight, huddled on a cold dirt floor in a camp on the Trojan plain, while Orlando tossed in shallow, unsatisfying sleep. </a:t>
            </a:r>
            <a:r>
              <a:rPr lang="de-DE" sz="2000" dirty="0"/>
              <a:t>And </a:t>
            </a:r>
            <a:r>
              <a:rPr lang="de-DE" sz="2000" dirty="0" err="1"/>
              <a:t>now</a:t>
            </a:r>
            <a:r>
              <a:rPr lang="de-DE" sz="2000" dirty="0"/>
              <a:t> </a:t>
            </a:r>
            <a:r>
              <a:rPr lang="de-DE" sz="2000" dirty="0" err="1"/>
              <a:t>she</a:t>
            </a:r>
            <a:r>
              <a:rPr lang="de-DE" sz="2000" dirty="0"/>
              <a:t> </a:t>
            </a:r>
            <a:r>
              <a:rPr lang="de-DE" sz="2000" dirty="0" err="1"/>
              <a:t>finally</a:t>
            </a:r>
            <a:r>
              <a:rPr lang="de-DE" sz="2000" dirty="0"/>
              <a:t> </a:t>
            </a:r>
            <a:r>
              <a:rPr lang="de-DE" sz="2000" dirty="0" err="1"/>
              <a:t>understood</a:t>
            </a:r>
            <a:r>
              <a:rPr lang="de-DE" sz="2000" dirty="0"/>
              <a:t>. </a:t>
            </a:r>
            <a:r>
              <a:rPr lang="de-DE" sz="2000" dirty="0" err="1"/>
              <a:t>It</a:t>
            </a:r>
            <a:r>
              <a:rPr lang="de-DE" sz="2000" dirty="0"/>
              <a:t> was </a:t>
            </a:r>
            <a:r>
              <a:rPr lang="de-DE" sz="2000" dirty="0" err="1"/>
              <a:t>Sam’s</a:t>
            </a:r>
            <a:r>
              <a:rPr lang="de-DE" sz="2000" dirty="0"/>
              <a:t> time </a:t>
            </a:r>
            <a:r>
              <a:rPr lang="de-DE" sz="2000" dirty="0" err="1"/>
              <a:t>to</a:t>
            </a:r>
            <a:r>
              <a:rPr lang="de-DE" sz="2000" dirty="0"/>
              <a:t> </a:t>
            </a:r>
            <a:r>
              <a:rPr lang="de-DE" sz="2000" dirty="0" err="1"/>
              <a:t>be</a:t>
            </a:r>
            <a:r>
              <a:rPr lang="de-DE" sz="2000" dirty="0"/>
              <a:t> </a:t>
            </a:r>
            <a:r>
              <a:rPr lang="de-DE" sz="2000" dirty="0" err="1"/>
              <a:t>hero</a:t>
            </a:r>
            <a:r>
              <a:rPr lang="de-DE" sz="2000" dirty="0"/>
              <a:t>.” </a:t>
            </a:r>
          </a:p>
        </p:txBody>
      </p:sp>
      <mc:AlternateContent xmlns:mc="http://schemas.openxmlformats.org/markup-compatibility/2006" xmlns:p14="http://schemas.microsoft.com/office/powerpoint/2010/main" xmlns:iact="http://schemas.microsoft.com/office/powerpoint/2014/inkAction">
        <mc:Choice Requires="p14 iact">
          <p:contentPart p14:bwMode="auto" r:id="rId4">
            <p14:nvContentPartPr>
              <p14:cNvPr id="5" name="Freihand 4">
                <a:extLst>
                  <a:ext uri="{FF2B5EF4-FFF2-40B4-BE49-F238E27FC236}">
                    <a16:creationId xmlns:a16="http://schemas.microsoft.com/office/drawing/2014/main" id="{4BE59E95-F25B-429A-BB55-0F234B744487}"/>
                  </a:ext>
                </a:extLst>
              </p14:cNvPr>
              <p14:cNvContentPartPr/>
              <p14:nvPr>
                <p:extLst>
                  <p:ext uri="{42D2F446-02D8-4167-A562-619A0277C38B}">
                    <p15:isNarration xmlns:p15="http://schemas.microsoft.com/office/powerpoint/2012/main" val="1"/>
                  </p:ext>
                </p:extLst>
              </p14:nvPr>
            </p14:nvContentPartPr>
            <p14:xfrm>
              <a:off x="806760" y="2148120"/>
              <a:ext cx="10629360" cy="3651480"/>
            </p14:xfrm>
          </p:contentPart>
        </mc:Choice>
        <mc:Fallback xmlns="">
          <p:pic>
            <p:nvPicPr>
              <p:cNvPr id="5" name="Freihand 4">
                <a:extLst>
                  <a:ext uri="{FF2B5EF4-FFF2-40B4-BE49-F238E27FC236}">
                    <a16:creationId xmlns:a16="http://schemas.microsoft.com/office/drawing/2014/main" id="{4BE59E95-F25B-429A-BB55-0F234B744487}"/>
                  </a:ext>
                </a:extLst>
              </p:cNvPr>
              <p:cNvPicPr>
                <a:picLocks noGrp="1" noRot="1" noChangeAspect="1" noMove="1" noResize="1" noEditPoints="1" noAdjustHandles="1" noChangeArrowheads="1" noChangeShapeType="1"/>
              </p:cNvPicPr>
              <p:nvPr/>
            </p:nvPicPr>
            <p:blipFill>
              <a:blip r:embed="rId5"/>
              <a:stretch>
                <a:fillRect/>
              </a:stretch>
            </p:blipFill>
            <p:spPr>
              <a:xfrm>
                <a:off x="790920" y="2084760"/>
                <a:ext cx="10660680" cy="3778200"/>
              </a:xfrm>
              <a:prstGeom prst="rect">
                <a:avLst/>
              </a:prstGeom>
            </p:spPr>
          </p:pic>
        </mc:Fallback>
      </mc:AlternateContent>
      <p:pic>
        <p:nvPicPr>
          <p:cNvPr id="6" name="Audio 5">
            <a:hlinkClick r:id="" action="ppaction://media"/>
            <a:extLst>
              <a:ext uri="{FF2B5EF4-FFF2-40B4-BE49-F238E27FC236}">
                <a16:creationId xmlns:a16="http://schemas.microsoft.com/office/drawing/2014/main" id="{E9DCD92E-2E2F-45A4-8417-5786A6D50E3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1168752094"/>
      </p:ext>
    </p:extLst>
  </p:cSld>
  <p:clrMapOvr>
    <a:masterClrMapping/>
  </p:clrMapOvr>
  <mc:AlternateContent xmlns:mc="http://schemas.openxmlformats.org/markup-compatibility/2006" xmlns:p14="http://schemas.microsoft.com/office/powerpoint/2010/main">
    <mc:Choice Requires="p14">
      <p:transition spd="slow" p14:dur="2000" advTm="141071"/>
    </mc:Choice>
    <mc:Fallback xmlns="">
      <p:transition spd="slow" advTm="1410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par>
                                <p:cTn id="7" presetID="59"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md type="call" cmd="playFrom(0.0)">
                                      <p:cBhvr>
                                        <p:cTn id="9"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0" fill="hold" display="0">
                  <p:stCondLst>
                    <p:cond delay="indefinite"/>
                  </p:stCondLst>
                  <p:endCondLst>
                    <p:cond evt="onStopAudio" delay="0">
                      <p:tgtEl>
                        <p:sldTgt/>
                      </p:tgtEl>
                    </p:cond>
                  </p:endCondLst>
                </p:cTn>
                <p:tgtEl>
                  <p:spTgt spid="6"/>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36979" y="232012"/>
            <a:ext cx="10549720" cy="5539978"/>
          </a:xfrm>
          <a:prstGeom prst="rect">
            <a:avLst/>
          </a:prstGeom>
          <a:noFill/>
        </p:spPr>
        <p:txBody>
          <a:bodyPr wrap="square" rtlCol="0">
            <a:spAutoFit/>
          </a:bodyPr>
          <a:lstStyle/>
          <a:p>
            <a:pPr algn="ctr"/>
            <a:r>
              <a:rPr lang="de-DE" sz="2200" b="1" dirty="0">
                <a:solidFill>
                  <a:schemeClr val="tx2"/>
                </a:solidFill>
              </a:rPr>
              <a:t>Unterschiedliche Wissensstände und Thematisierung von Vermittlungsinstanzen</a:t>
            </a:r>
            <a:endParaRPr lang="de-DE" sz="2000" dirty="0">
              <a:solidFill>
                <a:schemeClr val="tx2"/>
              </a:solidFill>
            </a:endParaRPr>
          </a:p>
          <a:p>
            <a:pPr>
              <a:lnSpc>
                <a:spcPct val="150000"/>
              </a:lnSpc>
            </a:pPr>
            <a:r>
              <a:rPr lang="de-DE" sz="2000" b="1" i="1" dirty="0"/>
              <a:t>Mountain </a:t>
            </a:r>
            <a:r>
              <a:rPr lang="de-DE" sz="2000" b="1" i="1" dirty="0" err="1"/>
              <a:t>of</a:t>
            </a:r>
            <a:r>
              <a:rPr lang="de-DE" sz="2000" b="1" i="1" dirty="0"/>
              <a:t> Black Glass, </a:t>
            </a:r>
            <a:r>
              <a:rPr lang="de-DE" sz="2000" b="1" dirty="0"/>
              <a:t>333</a:t>
            </a:r>
            <a:endParaRPr lang="de-DE" sz="2000" dirty="0"/>
          </a:p>
          <a:p>
            <a:pPr>
              <a:lnSpc>
                <a:spcPct val="150000"/>
              </a:lnSpc>
            </a:pPr>
            <a:r>
              <a:rPr lang="de-DE" sz="2000" dirty="0"/>
              <a:t>„In </a:t>
            </a:r>
            <a:r>
              <a:rPr lang="de-DE" sz="2000" dirty="0" err="1"/>
              <a:t>the</a:t>
            </a:r>
            <a:r>
              <a:rPr lang="de-DE" sz="2000" dirty="0"/>
              <a:t> end, he </a:t>
            </a:r>
            <a:r>
              <a:rPr lang="de-DE" sz="2000" dirty="0" err="1"/>
              <a:t>could</a:t>
            </a:r>
            <a:r>
              <a:rPr lang="de-DE" sz="2000" dirty="0"/>
              <a:t> </a:t>
            </a:r>
            <a:r>
              <a:rPr lang="de-DE" sz="2000" dirty="0" err="1"/>
              <a:t>think</a:t>
            </a:r>
            <a:r>
              <a:rPr lang="de-DE" sz="2000" dirty="0"/>
              <a:t> </a:t>
            </a:r>
            <a:r>
              <a:rPr lang="de-DE" sz="2000" dirty="0" err="1"/>
              <a:t>of</a:t>
            </a:r>
            <a:r>
              <a:rPr lang="de-DE" sz="2000" dirty="0"/>
              <a:t> </a:t>
            </a:r>
            <a:r>
              <a:rPr lang="de-DE" sz="2000" dirty="0" err="1"/>
              <a:t>no</a:t>
            </a:r>
            <a:r>
              <a:rPr lang="de-DE" sz="2000" dirty="0"/>
              <a:t> </a:t>
            </a:r>
            <a:r>
              <a:rPr lang="de-DE" sz="2000" dirty="0" err="1"/>
              <a:t>better</a:t>
            </a:r>
            <a:r>
              <a:rPr lang="de-DE" sz="2000" dirty="0"/>
              <a:t> </a:t>
            </a:r>
            <a:r>
              <a:rPr lang="de-DE" sz="2000" dirty="0" err="1"/>
              <a:t>idea</a:t>
            </a:r>
            <a:r>
              <a:rPr lang="de-DE" sz="2000" dirty="0"/>
              <a:t> </a:t>
            </a:r>
            <a:r>
              <a:rPr lang="de-DE" sz="2000" dirty="0" err="1"/>
              <a:t>than</a:t>
            </a:r>
            <a:r>
              <a:rPr lang="de-DE" sz="2000" dirty="0"/>
              <a:t> </a:t>
            </a:r>
            <a:r>
              <a:rPr lang="de-DE" sz="2000" dirty="0" err="1"/>
              <a:t>to</a:t>
            </a:r>
            <a:r>
              <a:rPr lang="de-DE" sz="2000" dirty="0"/>
              <a:t> </a:t>
            </a:r>
            <a:r>
              <a:rPr lang="de-DE" sz="2000" dirty="0" err="1"/>
              <a:t>adapt</a:t>
            </a:r>
            <a:r>
              <a:rPr lang="de-DE" sz="2000" dirty="0"/>
              <a:t> Odysseus‘ original </a:t>
            </a:r>
            <a:r>
              <a:rPr lang="de-DE" sz="2000" dirty="0" err="1"/>
              <a:t>scheme</a:t>
            </a:r>
            <a:r>
              <a:rPr lang="de-DE" sz="2000" dirty="0"/>
              <a:t> </a:t>
            </a:r>
            <a:r>
              <a:rPr lang="de-DE" sz="2000" dirty="0" err="1"/>
              <a:t>to</a:t>
            </a:r>
            <a:r>
              <a:rPr lang="de-DE" sz="2000" dirty="0"/>
              <a:t> </a:t>
            </a:r>
            <a:r>
              <a:rPr lang="de-DE" sz="2000" dirty="0" err="1"/>
              <a:t>their</a:t>
            </a:r>
            <a:r>
              <a:rPr lang="de-DE" sz="2000" dirty="0"/>
              <a:t> </a:t>
            </a:r>
            <a:r>
              <a:rPr lang="de-DE" sz="2000" dirty="0" err="1"/>
              <a:t>own</a:t>
            </a:r>
            <a:r>
              <a:rPr lang="de-DE" sz="2000" dirty="0"/>
              <a:t> </a:t>
            </a:r>
            <a:r>
              <a:rPr lang="de-DE" sz="2000" dirty="0" err="1"/>
              <a:t>slightly</a:t>
            </a:r>
            <a:r>
              <a:rPr lang="de-DE" sz="2000" dirty="0"/>
              <a:t> different </a:t>
            </a:r>
            <a:r>
              <a:rPr lang="de-DE" sz="2000" dirty="0" err="1"/>
              <a:t>situation</a:t>
            </a:r>
            <a:r>
              <a:rPr lang="de-DE" sz="2000" dirty="0"/>
              <a:t>.“ […] </a:t>
            </a:r>
            <a:r>
              <a:rPr lang="en-US" sz="2000" dirty="0"/>
              <a:t>„An honors degree in Humanities might be a useful thing as far as recognizing various mythological monsters, but it was not all that helpful when facing them in the flesh.“ </a:t>
            </a:r>
            <a:endParaRPr lang="de-DE" sz="2000" dirty="0">
              <a:solidFill>
                <a:srgbClr val="C00000"/>
              </a:solidFill>
            </a:endParaRPr>
          </a:p>
          <a:p>
            <a:endParaRPr lang="de-DE" sz="2000" b="1" dirty="0">
              <a:solidFill>
                <a:srgbClr val="C00000"/>
              </a:solidFill>
            </a:endParaRPr>
          </a:p>
          <a:p>
            <a:r>
              <a:rPr lang="de-DE" sz="2000" b="1" i="1" dirty="0"/>
              <a:t>Mountain </a:t>
            </a:r>
            <a:r>
              <a:rPr lang="de-DE" sz="2000" b="1" i="1" dirty="0" err="1"/>
              <a:t>of</a:t>
            </a:r>
            <a:r>
              <a:rPr lang="de-DE" sz="2000" b="1" i="1" dirty="0"/>
              <a:t> Black Glass, </a:t>
            </a:r>
            <a:r>
              <a:rPr lang="de-DE" sz="2000" b="1" dirty="0"/>
              <a:t>631</a:t>
            </a:r>
          </a:p>
          <a:p>
            <a:pPr>
              <a:lnSpc>
                <a:spcPct val="150000"/>
              </a:lnSpc>
            </a:pPr>
            <a:r>
              <a:rPr lang="en-US" sz="2000" dirty="0"/>
              <a:t>„Paul could not help smiling inwardly as great Agamemnon and the others talked, laying out all the important points. Whoever had programmed this had taken into account that even the few folk who actually read Homer, like Paul himself, would have done so a long time before, and perhaps without the most careful attention.”</a:t>
            </a:r>
            <a:endParaRPr lang="de-DE" sz="2000" b="1" dirty="0">
              <a:solidFill>
                <a:srgbClr val="C00000"/>
              </a:solidFill>
            </a:endParaRPr>
          </a:p>
        </p:txBody>
      </p:sp>
      <mc:AlternateContent xmlns:mc="http://schemas.openxmlformats.org/markup-compatibility/2006" xmlns:p14="http://schemas.microsoft.com/office/powerpoint/2010/main" xmlns:iact="http://schemas.microsoft.com/office/powerpoint/2014/inkAction">
        <mc:Choice Requires="p14 iact">
          <p:contentPart p14:bwMode="auto" r:id="rId4">
            <p14:nvContentPartPr>
              <p14:cNvPr id="4" name="Freihand 3">
                <a:extLst>
                  <a:ext uri="{FF2B5EF4-FFF2-40B4-BE49-F238E27FC236}">
                    <a16:creationId xmlns:a16="http://schemas.microsoft.com/office/drawing/2014/main" id="{A531DD76-E9FA-463F-8672-051B0220BF16}"/>
                  </a:ext>
                </a:extLst>
              </p14:cNvPr>
              <p14:cNvContentPartPr/>
              <p14:nvPr>
                <p:extLst>
                  <p:ext uri="{42D2F446-02D8-4167-A562-619A0277C38B}">
                    <p15:isNarration xmlns:p15="http://schemas.microsoft.com/office/powerpoint/2012/main" val="1"/>
                  </p:ext>
                </p:extLst>
              </p14:nvPr>
            </p14:nvContentPartPr>
            <p14:xfrm>
              <a:off x="413640" y="2269440"/>
              <a:ext cx="10689840" cy="3368880"/>
            </p14:xfrm>
          </p:contentPart>
        </mc:Choice>
        <mc:Fallback xmlns="">
          <p:pic>
            <p:nvPicPr>
              <p:cNvPr id="4" name="Freihand 3">
                <a:extLst>
                  <a:ext uri="{FF2B5EF4-FFF2-40B4-BE49-F238E27FC236}">
                    <a16:creationId xmlns:a16="http://schemas.microsoft.com/office/drawing/2014/main" id="{A531DD76-E9FA-463F-8672-051B0220BF16}"/>
                  </a:ext>
                </a:extLst>
              </p:cNvPr>
              <p:cNvPicPr>
                <a:picLocks noGrp="1" noRot="1" noChangeAspect="1" noMove="1" noResize="1" noEditPoints="1" noAdjustHandles="1" noChangeArrowheads="1" noChangeShapeType="1"/>
              </p:cNvPicPr>
              <p:nvPr/>
            </p:nvPicPr>
            <p:blipFill>
              <a:blip r:embed="rId5"/>
              <a:stretch>
                <a:fillRect/>
              </a:stretch>
            </p:blipFill>
            <p:spPr>
              <a:xfrm>
                <a:off x="397800" y="2206080"/>
                <a:ext cx="10721160" cy="3495600"/>
              </a:xfrm>
              <a:prstGeom prst="rect">
                <a:avLst/>
              </a:prstGeom>
            </p:spPr>
          </p:pic>
        </mc:Fallback>
      </mc:AlternateContent>
      <p:pic>
        <p:nvPicPr>
          <p:cNvPr id="5" name="Audio 4">
            <a:hlinkClick r:id="" action="ppaction://media"/>
            <a:extLst>
              <a:ext uri="{FF2B5EF4-FFF2-40B4-BE49-F238E27FC236}">
                <a16:creationId xmlns:a16="http://schemas.microsoft.com/office/drawing/2014/main" id="{72A92F48-EE6B-4E27-821B-FB329061282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2445316205"/>
      </p:ext>
    </p:extLst>
  </p:cSld>
  <p:clrMapOvr>
    <a:masterClrMapping/>
  </p:clrMapOvr>
  <mc:AlternateContent xmlns:mc="http://schemas.openxmlformats.org/markup-compatibility/2006" xmlns:p14="http://schemas.microsoft.com/office/powerpoint/2010/main">
    <mc:Choice Requires="p14">
      <p:transition spd="slow" p14:dur="2000" advTm="235563"/>
    </mc:Choice>
    <mc:Fallback xmlns="">
      <p:transition spd="slow" advTm="2355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par>
                                <p:cTn id="7" presetID="59"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md type="call" cmd="playFrom(0.0)">
                                      <p:cBhvr>
                                        <p:cTn id="9"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0" fill="hold" display="0">
                  <p:stCondLst>
                    <p:cond delay="indefinite"/>
                  </p:stCondLst>
                  <p:endCondLst>
                    <p:cond evt="onStopAudio" delay="0">
                      <p:tgtEl>
                        <p:sldTgt/>
                      </p:tgtEl>
                    </p:cond>
                  </p:endCondLst>
                </p:cTn>
                <p:tgtEl>
                  <p:spTgt spid="5"/>
                </p:tgtEl>
              </p:cMediaNode>
            </p:audio>
          </p:childTnLst>
        </p:cTn>
      </p:par>
    </p:tnLst>
  </p:timing>
</p:sld>
</file>

<file path=ppt/theme/theme1.xml><?xml version="1.0" encoding="utf-8"?>
<a:theme xmlns:a="http://schemas.openxmlformats.org/drawingml/2006/main" name="Design1">
  <a:themeElements>
    <a:clrScheme name="RUB">
      <a:dk1>
        <a:sysClr val="windowText" lastClr="000000"/>
      </a:dk1>
      <a:lt1>
        <a:sysClr val="window" lastClr="FFFFFF"/>
      </a:lt1>
      <a:dk2>
        <a:srgbClr val="003560"/>
      </a:dk2>
      <a:lt2>
        <a:srgbClr val="8DAE10"/>
      </a:lt2>
      <a:accent1>
        <a:srgbClr val="FFCC00"/>
      </a:accent1>
      <a:accent2>
        <a:srgbClr val="EE7203"/>
      </a:accent2>
      <a:accent3>
        <a:srgbClr val="E6332A"/>
      </a:accent3>
      <a:accent4>
        <a:srgbClr val="B71E3F"/>
      </a:accent4>
      <a:accent5>
        <a:srgbClr val="9C5516"/>
      </a:accent5>
      <a:accent6>
        <a:srgbClr val="59211C"/>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bg2"/>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Design1" id="{1181781D-A410-4D71-9BCD-66BEE47A6DBB}" vid="{51849D6D-311A-46CB-A93D-7AF2074FF7A7}"/>
    </a:ext>
  </a:extLst>
</a:theme>
</file>

<file path=docProps/app.xml><?xml version="1.0" encoding="utf-8"?>
<Properties xmlns="http://schemas.openxmlformats.org/officeDocument/2006/extended-properties" xmlns:vt="http://schemas.openxmlformats.org/officeDocument/2006/docPropsVTypes">
  <Template>Design1</Template>
  <TotalTime>0</TotalTime>
  <Words>1089</Words>
  <Application>Microsoft Office PowerPoint</Application>
  <PresentationFormat>Breitbild</PresentationFormat>
  <Paragraphs>92</Paragraphs>
  <Slides>12</Slides>
  <Notes>0</Notes>
  <HiddenSlides>0</HiddenSlides>
  <MMClips>12</MMClips>
  <ScaleCrop>false</ScaleCrop>
  <HeadingPairs>
    <vt:vector size="6" baseType="variant">
      <vt:variant>
        <vt:lpstr>Verwendete Schriftarten</vt:lpstr>
      </vt:variant>
      <vt:variant>
        <vt:i4>2</vt:i4>
      </vt:variant>
      <vt:variant>
        <vt:lpstr>Design</vt:lpstr>
      </vt:variant>
      <vt:variant>
        <vt:i4>1</vt:i4>
      </vt:variant>
      <vt:variant>
        <vt:lpstr>Folientitel</vt:lpstr>
      </vt:variant>
      <vt:variant>
        <vt:i4>12</vt:i4>
      </vt:variant>
    </vt:vector>
  </HeadingPairs>
  <TitlesOfParts>
    <vt:vector size="15" baseType="lpstr">
      <vt:lpstr>Arial</vt:lpstr>
      <vt:lpstr>Wingdings</vt:lpstr>
      <vt:lpstr>Design1</vt:lpstr>
      <vt:lpstr>Antikenrezeption in Tad Williams‘ Otherland</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Bibliographieren</dc:title>
  <dc:creator>Simon Lentzsch</dc:creator>
  <cp:lastModifiedBy>Michael Kleu</cp:lastModifiedBy>
  <cp:revision>97</cp:revision>
  <dcterms:created xsi:type="dcterms:W3CDTF">2014-04-08T19:36:02Z</dcterms:created>
  <dcterms:modified xsi:type="dcterms:W3CDTF">2020-06-13T19:10:46Z</dcterms:modified>
</cp:coreProperties>
</file>