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72" r:id="rId2"/>
    <p:sldId id="273" r:id="rId3"/>
    <p:sldId id="275" r:id="rId4"/>
    <p:sldId id="283" r:id="rId5"/>
    <p:sldId id="279" r:id="rId6"/>
    <p:sldId id="286" r:id="rId7"/>
    <p:sldId id="277" r:id="rId8"/>
    <p:sldId id="281" r:id="rId9"/>
    <p:sldId id="280" r:id="rId10"/>
    <p:sldId id="274" r:id="rId11"/>
    <p:sldId id="285" r:id="rId12"/>
    <p:sldId id="284" r:id="rId13"/>
  </p:sldIdLst>
  <p:sldSz cx="12192000" cy="6858000"/>
  <p:notesSz cx="6858000" cy="9144000"/>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2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2.05608" units="1/cm"/>
          <inkml:channelProperty channel="T" name="resolution" value="1" units="1/dev"/>
        </inkml:channelProperties>
      </inkml:inkSource>
      <inkml:timestamp xml:id="ts0" timeString="2020-05-07T23:02:31.075"/>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act:action type="add" startTime="96037">
    <iact:property name="dataType"/>
    <iact:actionData xml:id="d0">
      <inkml:trace xmlns:inkml="http://www.w3.org/2003/InkML" xml:id="stk0" contextRef="#ctx0" brushRef="#br0">11093 6836 0,'-28'0'121,"0"0"-113,-28 0-2,28 0 2,-28 28 2,-28 0-2,28-28 0,0 0 0,0 0 0,28 0 0,0 0 0,0 0-1,0 0 2,-28 0 7,28 0-8,0 0 0,0 0 0,-28 0 0,28 0 0,0 0 0,-28 0 0,0 0 0,0 0 0,0 0 0,0 0 0,0 0 0,-28 0 0,28 0 0,-56 0-2,-28 0 2,27 0 2,-27 0-2,28 0 0,-56 0 0,28 0 0,-28 0 0,28 0 0,-28 0 0,28 0 0,0 0 0,28 0 0,-28 0 0,0 0 0,56 0 0,0 0 0,28 0 0,-28 0 0,0 0 0,28 0 0,0 0 0,0 0 1,27 0-4,-27 0 5,28 0-2,0 0 0,0 0 0,0 0 0,0 0 0,0 0 0,0 0 0,0 0 0,-28 0 0,0 0 0,-28 0 0,0 0 0,-28 0 0,28 0 0,28 0 0,-28 0 0,0 0 0,0 0 0,0 0 0,-28 0 0,28 0 0,0 0 0,28 0 0,-28 0 0,0 0 0,0 0 0,28 0 0,-28 0-2,0 0 4,0 0-2,0 0 0,0 0 0,-1 0 0,1 0 0,28 0 0,0 28 0,-28-28 0,28 0-2,0 0 4,0 0-4,28 0 4,0 0-2,0 0 0,0 0 48,0 0-24,0 0-24,-28 0-1,-28 0 2,-28 0-1,56 0 0,-28 0 0,28 0 0,-56 0 0,0 0 0,0 0 0,0 0 0,28 0 0,28 0 0,0 0 0,-28 0 0,56 0 0,0 28 0,-28-28 0,28 0 0,0 0 8,0 0-9,0 0 2,0 0-1,0 0-2,-28 0 4,0 0-2,-56 28 0,55-28 0,-27 0 0,-56 0 0,0 28 0,84-28 0,-28 0-2,0 0 4,0 28-2,28-28 0,0 0 0,28 28 1,0-28 13,0 0 3,0 0 0,0 0-18,0 0 2,0 0 7,0 0 1,0 0-11</inkml:trace>
    </iact:actionData>
  </iact:action>
  <iact:action type="add" startTime="106189">
    <iact:property name="dataType"/>
    <iact:actionData xml:id="d1">
      <inkml:trace xmlns:inkml="http://www.w3.org/2003/InkML" xml:id="stk1" contextRef="#ctx0" brushRef="#br0">19217 12523 0,'0'28'97,"84"0"-91,56 28 4,-56-56-2,28 56 1,0-56-4,-28 28 6,28 0-4,56-28 1,-56 0 0,28 0-2,-56 0 4,28 0-2,28 0 0,-56 0 0,0 0 0,-28 0 0,28 0 0,29 0 0,27 0 0,-28 0 0,0 0 0,0 0 0,28 0 0,28 0-2,-28 0 4,28 0-2,-28 0 0,56 0 0,28 0 0,-84 0 0,28 0 0,-28 0 0,29 0-2,-29 0 4,-28 0-2,0 0 0,28 0 0,-28 0 0,-28 0 0,0 0 0,0-28 0,-28 28 0,0 0 0,28 0-2,-28 0 4,0 0-3,28 0 2,-28 0-1,28 0 0,0-28 0,0 28 0,0 0 0,0 0 0,0 0 0,28 0 0,28 0 0,-56-28 0,29 28-2,-1 0 4,0 0-2,0 0 0,-28 0 0,28 0 0,0 0 0,-28 0 0,28 0 0,0 0 0,-28 0 0,0 0 0,0 0 0,0 0 0,-28 0 0,28 0 0,0 0 0,0 0 0,0 0 0,28 0-2,-28 0 4,56 0-2,0 0 0,-28 0 0,29 0 0,-29 0 0,0 0 0,0 0-1,-28 0 2,28 0-1,-28 0 0,0 0 0,28 0 0,0 0 0,-28 0 0,0 0 0,0 0 0,0 0 0,0 0 0,-28 0 0,56 0 0,0 0-2,-28 0 4,28 0-2,0 0 0,-28 0-2,28 0 4,-27 0-2,27 0 0,-28 0 0,0 0 0,0 0 0,-28 0 0,-28 0 0,28 0 0,-28 0 0,0-28 0,28 28 0,-28-28 2,28 28-4,-28 0 2,0-28 0,28 28 0,0 0 0,0 0 0,0-28 0,0 28 7</inkml:trace>
    </iact:actionData>
  </iact:action>
  <iact:action type="add" startTime="108557">
    <iact:property name="dataType"/>
    <iact:actionData xml:id="d2">
      <inkml:trace xmlns:inkml="http://www.w3.org/2003/InkML" xml:id="stk2" contextRef="#ctx0" brushRef="#br0">10225 14064 0,'-28'0'40,"0"0"-22,0 0-13,-28 0 5,28 0 6,0 0-10,0 0 4,0 0-2,-28 0 0,28 0 0,-28 0 0,-28 0 0,28 0 0,0 28 0,-28-28 0,56 0 0,0 0 0,-29 28 0,1-28 0,28 0 0,-28 0 0,0 0 0,0 0 0,0 0 0,-28 0 0,28 0-2,-28 0 4,0 0-2,0 0-1,0 0 0,0 0 3,0 0-2,0 0-2,0 0 2,28 0 2,-56 0-4,28 0 4,0 0-2,-28 0 0,28 28 0,0-28 0,-28 0 0,28 0 0,-28 0-2,28 0 4,28 0-2,0 0 0,-29 0 0,57 0 0,-28 0 0,0 0 0,28 0 0,-56 0 0,28 0 0,-28 0 0,28 0 0,0 0 0,-28 0 0,28 0-2,0 0 4,0 0-2,-28 0 0,28 0 0,-28 0 0,28 0 0,0 0 0,0 0 0,28 0 0,0 0 0,0 0 0,-56 0 0,28 0 0,0 0 0,0 0 0,-56 0 0,28 0 0,-28 0 0,0 0 0,0 0 0,28 0 0,28 28 0,-28-28-2,27 28 5,-55-28-3,28 0-1,0 0 1,-28 0 0,0 0-2,0 0 4,28 0-2,0 0 0,0 0 0,-28 0 0,56 0-2,-56 0 4,56 0-2,-28 0 0,0 0 0,0 28 0,0-28 0,28 0 0,-28 0 0,0 0 0,0 0 0,0 0 0,0 0 0,0 0 0,56 0 0,-28 0 0,-28 0 0,27 0 0,1 0 0,28 0-2,-56 0 4,56 0-2,0 0 0,0 0 0,0 0 0,0 0-2,0 0 2,-28 0 16,28 0-14,0 0 7,0 0-11,0 0 3,0 0 5</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2.05608" units="1/cm"/>
          <inkml:channelProperty channel="T" name="resolution" value="1" units="1/dev"/>
        </inkml:channelProperties>
      </inkml:inkSource>
      <inkml:timestamp xml:id="ts0" timeString="2020-05-07T23:02:31.075"/>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act:action type="add" startTime="40255">
    <iact:property name="dataType"/>
    <iact:actionData xml:id="d0">
      <inkml:trace xmlns:inkml="http://www.w3.org/2003/InkML" xml:id="stk0" contextRef="#ctx0" brushRef="#br0">24343 7172 0,'-56'0'97,"28"0"-90,-28 0 9,28 0-7,-28 0-2,28 0 3,-56 0-4,56 28 4,-28-28-2,28 0 0,0 0 0,-28 0 0,-28 0 0,0 0 0,28 0 0,-28 28-2,-28-28 4,-57 0-3,57 0 1,-28 0 1,28 0-1,-84 0-1,84 0 2,-84 0-1,56 0 0,-28 0 0,28 0 0,28 0-1,-56 0 1,56 0 1,0 0-1,0 0-1,0 0 1,-57 0 0,57 0 1,-28 0-2,-28 0 2,56 0-3,-28 0 4,-28 0-2,56 0-1,0 0 2,0 0-1,28 0-1,-28 0 2,56 0-2,-28 0 2,0 0-2,28 0 1,0 0 0,-28 0 1,28 0-2,0 0 1,-28 0 1,0 0-3,0 0 4,-28 0-2,-1 0 0,1 0-2,0 0 4,-56 0-4,56 0 4,28 0-2,-28 0 0,28 0-1,0 0 2,0 0-1,28 0 0,0 0-1,0 0 2,0 0-1,28 0 0,-28 0-1,0 0 2,0 0-3,0 0 4,0 0-2,0 0 0,0 0 0,-28 0-1,56 0 2,-28 0-2,28-28 2,-56 28-2,28 0 2,28 0-2,0-28 2,0 28 7,28-28 16,0 0-24,-28 0 7,28 0-6,0 0-1,-28 28-2,0-28 2,28-28 8,-28 28 2,28 0-10,0 0 0,0 0-2,0 0 4,0 0-3,0-28 10,0 28 15,0 0-24,0 0 0,0 0 8,0 0-8,0 0 6,0 0 4,0 0 6,0 0-1,0-28-6,28 0-1,0 56-8,28-28 1,-28-28-2,0 56 7,0-28-3,-28 0-4,56 28 10,-28-28-3,0 0-5,0 28-3,0-28 5,0 28-6,0 0 5,28-28-2,-28 28 7,28 0-6,0 0-1,-28 0 0,28-28-2,0 28 4,0 0-4,28 0 4,-56 0-2,0 0 0,56 0-1,-28-29 2,28 29-1,-56 0 0,28-28 0,28 28 0,-28 0 0,28 0 0,0 0-2,0 0 4,28 0-2,-28 0 0,0 0-2,0 0 4,28 0-2,-56 0 0,57 0 0,27 0 0,-84 0 0,56 0-2,28 0 4,-56 0-4,56 0 4,-56-28-4,28 28 4,-28 0-2,0 0 0,0 0 0,28 0 0,-56 0 0,28 0 0,0 0 0,0 0 0,0 0-1,0 0 2,0 0-1,0 0-2,0 0 4,0 0-2,-28 0 0,28 0 0,-56 0 0,57 0 0,-29 0 0,0 0 0,0 0 0,0 0 0,0 0 0,0-28 0,28 28 8,28 0-8,-28 0 0,0 0 0,56 0-2,-56 0 4,28 0-3,-28 0 0,0 0 3,0 0-2,0 0-2,-56 0 4,56 0-2,-28 0 0,0 0-2,0 0 4,0 0-2,0 0 0,0 0 0,-28 0 0,28 0 0,0 0 0,-28 0-2,56 0 4,-56 0-2,56 0 0,29 0 0,-29 0 0,28 0 0,0 0 0,0 0-2,-28 28 4,0 0-2,28-28 0,-28 28 1,28-28-2,-56 0 1,28 0 0,-28 0 0,28 29 0,-28-1 0,-28-28 0,28 0-2,0 28 4,-28-28-2,0 0 0,0 28 8,0-28 32,-28 28-8,28 0-26,-28 0-6,0 0 2,28 0-2,-28 0 0,0 0 8,0 0-8,0 0 0,0 0 0,28-28 0,-28 28 0,0 0 0,0 0 0,0 0 7,0 0 2,0 0-1,0 0-8,0 0 0,0 0 16,0 0-16,0 0 8,0 0 0,0 0 0,-28 0-10,0-28 10,0 28-5,0-28-6,28 28 5,-56-28-2,28 28 0,0-28 0,0 28 8,0-28-8,0 0 0,0 0 0,-28 0 8,28 0 0,0 0-2,0 0-4,0 28-4,-28-28 4,0 0-2,28 28 0,-28-28 0,0 0 0,56 28-2,-56-28 4,28 28-2,0-28 8,0 0-8</inkml:trace>
    </iact:actionData>
  </iact:action>
  <iact:action type="add" startTime="48103">
    <iact:property name="dataType"/>
    <iact:actionData xml:id="d1">
      <inkml:trace xmlns:inkml="http://www.w3.org/2003/InkML" xml:id="stk1" contextRef="#ctx0" brushRef="#br0">28741 6640 0,'-28'0'57,"-28"0"-42,0 0 1,28 0-8,-28 0 2,-28 0-3,56 0 1,-28 28-1,0-28 3,0 0-2,-28 0 0,28 0-2,-28 0 4,56 0-4,-57 0 3,29 0-2,0 28 3,0-28-2,-28 28 1,0-28-2,0 0 1,-28 0 0,28 0 0,0 28 0,-28-28 0,0 28 1,0-28-2,-28 0 1,28 0 0,28 0 0,0 0 0,-28 28 0,28 0 0,0 0 1,28-28-3,0 0 3,0 0-2,-28 0 2,0 28-3,28-28 4,0 0-2,0 0-2,-29 28 4,1-28-2,-28 28 1,-56-28-4,56 0 5,-28 0-4,28 0 4,-56 0-2,28 0-2,-56 0 4,56 0-2,-56 0 0,0 0 0,-28 0-1,28 0 2,27 0-3,1 0 4,0 0-2,-28 0 0,0 0-2,0 0 4,56 0-2,0 0 0,-28 0-2,56 0 4,0 0-2,0 0-2,28 0 4,-28 0-4,0 0 4,0 0-2,-1 0-2,1 0 2,0 0 1,0 0 0,0 0-3,28 0 4,-28 0-2,-56 0 0,56 0 0,0 0 0,0 0 0,-28 0 0,-28 0 0,28 0 0,-28 0 0,56 0 0,28 0 0,-56 0 0,28 0 0,-1 0 0,29 0 0,-28-28 0,-28 28 0,0-28 1,28 28-2,0 0 1,-56 0 0,28 0 0,28 0 0,-56 0 0,84 0 0,-56 0 0,0 0-2,28 0 4,-56 0-2,-28-28 0,84 28 0,-29 0 0,-27 0 0,56 0 0,-28 0-2,-28 0 2,56-28 2,0 28-2,28 0-2,0 0 4,0 0-4,0 0 4,0 0-2,28 0 0,0 0 0,-28 0-2,0 0 4,56 0-2,-28 0 0,0 0 0,28 0 0,-84-28 0,28 0 0,0 28 0,0 0 0,-28 0 0,-1-28 0,29 28 0,-56 0 0,28 0 0,0 0 0,0 0 0,0 0 0,28 0 0,-28 0 0,28 0 0,-28 0 0,56 0 0,-28 0 0,28 0 0,-28 0 0,28 0 0,-28 0 0,28 0 0,28 0-2,-56 0 4,28 0-2,28 0 0,0 0 0,0 0 0,-28 0 0,0 0 0,0 0 0,28 0 0,-28 0-2,-28 0 4,56 0-4,-28 0 4,27 0-2,-55 0 0,28 0-2,-28 0 4,28 0-2,0 0-2,0 0 4,-28 0-2,28 0 0,-28 0 0,0 0 0,0 0 0,-28 0 0,28 0 0,0 0 0,0 0-2,-28 0 4,28 0-2,-28 0 0,28 0 0,0 0 0,0 0 0,0 0 0,28 0 0,-28 0 0,0 0 0,0 0 0,0 0 0,28 0 0,-29 0 0,1 0 0,0 0 0,28 0 0,0 0 0,0 0-2,28 0 2,0 0 2</inkml:trace>
    </iact:actionData>
  </iact:action>
  <iact:action type="add" startTime="94631">
    <iact:property name="dataType"/>
    <iact:actionData xml:id="d2">
      <inkml:trace xmlns:inkml="http://www.w3.org/2003/InkML" xml:id="stk2" contextRef="#ctx0" brushRef="#br0">8432 7536 0,'28'0'74,"0"0"-68,0 0 11,28 0-2,0-28-5,-28 28-2,28 0 0,28 0 0,0 0 0,0 0-2,-28 0 4,28 0-4,-28 0 2,0 0 0,-28 0 2,0 0-4,28 0 3,-28 0 8,0 0 15,0 0-8,0 0-16,0 0 0,29 0 8,-1 0-8,28 0 0,0 0-1,0 0 2,-28 0-1,28 0-2,-28 0 4,28 0-2,-28 0 0,0 0-2,0 0 4,-28 0-4,0 0 4,0 0-2,0 0 7,0 0 0,28 0 3,-28 0-3,0 0-6,0 0-2,28 0 2,-28 0-1,0 0-2,0 0 4,28 0-2,-28 28 0,28-28 0,-28 0 0,56 0 0,-56 0 8,28 0-8,-28 0 8,0 28-8,0-28 0,0 0 0,28 0 8,0 0-8,0 28 6,-28-28 5,0 0-3,0 0-9,0 0 1,0 0 0,0 0 16,28 0-8,-28 0 0,0 0-10,0 0 4,0 0-2,0 0 0,28 28 0,-28-28 8,29 0-8,-29 0 0,0 0 0,28 28 0,0-28 0,-28 0 0,28 0 8,-28 0-8,28 0 0,0 28 0,-28-28 0,28 0 0,28 0 0,0 0 0,-28 0 0,0 0 0,28 0 0,-28 0 0,28 0 0,-28 28 0,-28-28 0,56 0 0,0 0-2,-28 0 4,0 0-2,0 28-2,0-28 4,0 0-2,28 0 0,-28 0 0,-28 0 0,0 0 0,28 28-2,0-28 4,-28 0-2,0 0 0,28 0-2,0 0 4,-28 0-2,28 0 0,-28 28 0,56-28 0,-28 0 0,1 0 0,-1 0 0,0 28-2,0-28 4,28 0-4,-28 0 4,0 0-2,0 0 0,0 0 0,0 0 0,0 0-2,28 28 4,0-28-2,-28 0 0,0 28-2,28-28 2,0 0 2,-28 0-2,0 0 0,28 0 0,-28 0 0,28 0-2,-28 0 4,28 0-2,0 0 0,-56 0 0,28 0-2,0 0 4,0 0-2,0 0 0,-28 0 0,0 0 0,28 0 0,0 0 0,-28 0 0,0 0 0,0 0 0,28 0 0,0 0 0,0 0 8,1 0-8,-1 0 0,0 0 0,28 0 0,-28 0 0,0 0 0,28 0 0,0 0 0,0 0 0,-28 0 0,28 0 0,-28 0 0,0 0 0,-28 0-2,28 0 4,0 28-2,28-28 0,-28 0 0,0 0 0,0 0-2,0 0 4,0 0-2,28 0 0,-28 0-2,0 0 4,0 0-2,0 0 0,28 0 0,-28 0 0,28 0 0,-56 0 0,56 0 0,-56 0 0,28 0-2,-28 0 4,28 0-2,28 0-2,1 0 4,-1 0-4,-28 0 4,0 0-2,0 0 0,0 0 0,28-28 0,-56 28 0,56 0 0,0 0-2,-28 0 4,-28 0-2,28 0 0,-28 0 0,28 0 0,-28 0 0,0 0 0,0 0 0,28 0 0,0 0 0,-28 0 0,0 0 0,56 0 0,-56 0 0,28 0 0,0 0 0,0 0 0,0 0 0,28 0 0,-28 0 0,0 0 0,0 0 0,-28 0 0,28 0 0,0 0 0,0 0 0,-28 0-2,28 0 4,0 0-2,0 0 0,0 0-2,-28 0 4,28 0-2,0 0 0,1 0 0,-1 0 0,0 0-2,0 0 2,0 0 0,-28 0 2,56 0-2,-28 0 0,0 0 0,0 0 0,0 0-2,0 0 4,0 0-2,28 0 0,-28 0 0,0 0 0,0 0 0,-28 0-2,28 0 4,0 0-2,-28 0 0,0 0 0,28 0 0,-28 0 0,28 0 0,28 0 0,-28 0 0,28 0 0,-28 0 0,28 0 0,-28 0 0,28 0 0,28 0-2,-28 0 4,0 0-2,0 0 0,0 0 0,-28 0 0,29 0 0,-29 0 0,0-28 0,0 28 0,-28-28-2,28 28 4,0 0-4,0 0 4,0 0-2,-28 0 0,0-28-2,0 28 2,0 0 2,28 0-2,-28-28-2,0 28 4,0 0-2,0 0-2,0 0 4,28 0-2,0 0 0,0 0 0,0 0 0,-28 0 0,56 0 0,-28 0 0,0 0 0,-28 0 0,28 0 0,0 0 0,0 0 0,0 0 0,-28 0 0,28 0 0,0 0 0,0 0 0,0 0 0,0 0 0,0 0 0,0 0 0,0 0 0,-28 0 0,28 0 0,-28 0 0,28 0-2,28 0 4,0 0-4,-27 0 4,-1 0-2,-28 0 0,28 0-2,0 0 4,0 0-2,0 0 0,-28 0 0,0 0 0,28 0 0,0 0 0,-28 0 0,0 0 0,28 0 0,-28 0 0,0 0-2,0 28 4,0-28-2,28 0 0,-28 0-2,28 0 4,-28 0-2,28 0 0,0 0 0,-28 0-2,28 0 4,0 0-2,0 0 0,0 0 0,0 0 0,0 0-2,28 0 4,-28-28-4,28 28 4,-28 0-2,28 0-2,-28 0 2,-28 0 2,28 0-2,28 0 0,-56-28 0,0 28 0,0 0 0,28 0 8,-28 0 0,0 0 1,0 0-10,0 0 1,28 0-2,-28 0 12,29 0-10,-29 0-2,28 0 12,28 0-10,-28 0 0,-28 0 0,0 0 0,0 0 0,0 0 0,0 0 0,0 0 0,0 0 0,0 0-2,0 0 12,56 0-10,-56 0 0,0 0 0,0 0-2,56 0 4,-28 0-3,-28 0 2,0 0-1,0 0 0,0 0 0,0 0 0,28 0 0,0 0 8,-28 0-8,0 0 8,0 0-10,0 0 4,0 0-2,0 0 0,0 0-2,28 0 4,-28 0-4,0 0 4,28 0-2,0 0 0,0 0 0,0 0 6,-28 0-4,56 0-2,0 0 0,28 0 0,-84 0 0,28 0 0,-28 0 0,28 0-2,28 0 4,-28 0-2,0 0 0,-27 0-2,-1 0 4,28 0-2,-28 0 0,28 0 8,-56-28-10,28 28 4,28 0-2,0 0 0,-28 0 0,28 0-2,0 0 4,-28 0-2,28 0 0,0 0 0,28 0-2,-56 0 4,28 0-2,28 0 0,-28 0 0,0 0 0,0 0 0,-28 0 6,0 0-4,0 0 6,0 0-8,0 0 0,28 0 0,-28 0 0,28 0 0,-28 0-2,56 0 4,-56 0-2,0 0 0,0 0 8</inkml:trace>
    </iact:actionData>
  </iact:action>
  <iact:action type="add" startTime="99735">
    <iact:property name="dataType"/>
    <iact:actionData xml:id="d3">
      <inkml:trace xmlns:inkml="http://www.w3.org/2003/InkML" xml:id="stk3" contextRef="#ctx0" brushRef="#br0">2241 8209 0,'28'0'98,"0"0"-92,28 0 4,-28 0-2,0 0 0,28 0-2,-28 0 4,0 0-2,1 0 0,-1 0-1,28 0 1,0 0-1,-28 0 1,28 0 1,-28 0 0,56 0-2,-28 0 0,0 0 2,28 0-1,0 0 1,-28 0-1,28 28 0,-28-28-1,28 28 3,0-28-3,-28 0-1,28 0 4,-28 0-2,56 0 0,-28 0 0,28 0-1,-56 0 2,56 0-1,-28 0 0,0 0 0,0 0 0,0 0-2,28 0 4,-28 0-2,28 0 0,1 28 0,-1-28 0,-28 0 0,28 0 0,-28 0-2,28 0 4,-28 0-4,0 0 3,-28 0 0,28 0-1,-28 0 0,28 0 0,-28 0 0,0 0 0,-28 0 0,56 0 0,-56 28 0,0-28-2,0 0 4,0 0-2,0 0-2,0 0 4,0 0-2,0 28 0,28-28-2,-28 0 4,0 0-2,28 0 0,0 0 0,-28 0 0,0 0-2,0 0 4,28 0-2,-28 0 0,28 0 0,-28 0 0,56 0-2,-28 0 4,-28 0-2,28 0 0,0 0-2,1 0 2,-29 0 2,28 0-2,-28 0 0,28 0 0,-28 28 0,0-28 0,28 0-2,28 0 4,-56 0-2,0 0 0,0 0 0,28 0 0,-28 0 0,28 28 0,-28-28 0,28 0 0,0 0 0,28 0 0,-28 0-2,0 0 4,0 0-2,0 0 0,-28 0-2,0 0 4,0 0-2,0 0 0,0 0 0,0 28 0,0-28 8,28 0-8,-28 0 0,28 0 0,-28 0-2,56 0 2,-28 0 2,0 0-2,28 0 0,-28 0-2,0 28 4,-28-28-4,56 0 4,-28 0-2,-28 0 0,0 0 0,0 0 0,0 0 0,0 0 0,28 0 0,-28 0 0,0 0-2,28 0 4,1 0-2,-1 0 0,-28 0-2,28 0 4,0 0-2,28 0 0,-28 0-2,28 0 4,-28 28-2,28-28 0,-28 0 0,0 0 0,0 0 0,0 0 0,0 0 0,0 28 0,0-28 8,0 0-8,0 0 0,28 0 0,-28 0 0,28 0 0,-28 0-2,-28 0 4,28 0-4,28 0 4,-56 0-2,28 0 0,0 0 0,-28 0 0,28 0-2,-28 0 2,0 0 0,0 0 0,0 0 2,0 0-2,28 0 0,-28 0 0,0 0 0,0 0 0,0 0-2,0 0 4,0 0-2,0 0 0,0 0 0,0 0 6,0 0 4,0 0-12,0 0 4,1 0-2,-1 0 0,0 0-2,0 0 4,28 0 6,-28 0-8,0 0 0,0 0 0,0 0 0,0 0 0,0 0 0,0 0 0,0 0 0,28 0-2,-28 0 4,0 0-2,0 0 0,0 0 0,0 0-2,28 0 2,0 0 2,-28 0-2,0 0 0,28 0 0,28 0 0,-56 0 0,0 0 0,0 0 0,0 0 0,0 0 0,0 0 0,28 0 0,-28 0 6,0 0-4,0 0-2,0 0 0,28 0 8,-28 0-10,28 0 4,-28 0-4,0 0 4,28 0-2,-28 0 6,0 0-4,28 0-2,0 0 0,-28 0 0,28 0 0,0 0 0,0 0 0,28 0 0,-28 0 0,28 0 0,-28 0 0,0 0 0,0 0-2,0 0 4,1 0-2,27 0-2,0 0 4,0 0-2,-28 0-2,28 0 2,-28 0 2,0 0-2,28 0-2,-28 0 4,0 0-2,-28 0 0,56 0 0,-28 0 0,0 0 0,0 0 0,0 0 0,-28 0 0,56 0 0,-28 0 0,0 0 0,0 0 0,0 0 0,0-28-2,0 28 4,0 0-2,28 0 0,-28 0 0,-28 0 0,0 0 0,28 0 0,-28 0 0,0 0 0,0 0-2,28 0 12,-28 0-10,28 0 8,28 0-8,-56 0 0,28 0-2,-28 0 4,0 0-4,0 0 4,1 0-4,27 0 4,-56-28-2,28 28 0,0 0-2,28 0 12,-28 0-2,0 0-8,0 0 0,0-28 6,0 28-4,0 0-2,0 0 0,28 0 8,-28 0-2,28 0-4,56 0-2,-28 0 0,0 0 0,56 0 0,-28 0 0,28 0 0,56 0 0,-56 0 0,28 0 0,-28 0 0,-28 0 0,-28 0 0,0 0 0,0 0 0,-28 0 0,29-28 0,-57 28 0,0 0 0,0 0-2,28 0 2,0 0 10,0 0-10,-28 0 0,0 0 0,28 0 0,-28 0 8,28 0-8,-28 0 0,0 0 0,28 0-2,28 0 4,0 0-2,0 0 0,0 0-2,0 0 2,-28 0 2,0 0-2,28-28 0,-28 28 0,0 0 0,-28 0-2,0 0 2,0 0 18,0 0-18,0 0 8,0 0-8,0 0 8,0 0-8,0 0 0,0 0 0,0 0 0,28 0-2,-28 0 4,28 0-4,0 0 4,0 0-2,0 0 0,-28 0 8,0 0-8,0 0 8</inkml:trace>
    </iact:actionData>
  </iact:action>
  <iact:action type="add" startTime="108871">
    <iact:property name="dataType"/>
    <iact:actionData xml:id="d4">
      <inkml:trace xmlns:inkml="http://www.w3.org/2003/InkML" xml:id="stk4" contextRef="#ctx0" brushRef="#br0">24679 14792 0,'-28'0'18,"0"28"-10,-28 0 0,-28-28-2,0 56 5,0 0-4,-28-28 2,-56 84-1,0-56 0,0 0 0,0 56 0,-29 28-3,-55-28 6,-28 1-3,84-1 0,-28-56-3,0 0 6,28 0-3,0-28 1,0 28-2,0-56 0,0 0 1,56 0 0,-57 0 0,1 0 0,-28 0 0,0 0 0,56 0 0,-112 0 0,56 0 0,-28 0 0,-84 56 0,27-56-2,-27 0 4,-28 0-2,28-28-2,-28 28 4,28 0-2,0 0 0,-1 0 0,29-28 0,28 0 0,0 0 1,-28 0-1,-28-28 0,112 28 0,-28-28 0,-1 0 0,57 0-3,0 28 6,-28-56-3,56 27 0,84-27 0,-56 0-3,28 56 6,0-56-3,0-28-3,28 56 6,-56 0-2,112-28-2,-56 0 2,56 28-2,0-28 1,28 0-1,-28 0 2,28 28-3,0-56 3,0 28-2,56-84 2,0 84-1,-28-28-2,84 28 5,0-28-6,-28-1 6,84 1-3,-28 56 0,0 0 0,56-28 0,-56 28 0,112 0 0,-28 0-3,85 0 6,-1 0-3,-84 28 0,56 0-3,28 0 6,-28 0-3,56 0 0,-56 28-3,141 0 4,-57-28-2,84 28 2,168 0-1,-140 0-1,-27 0 3,83 0-3,-56 0 0,0 0 2,85 56-1,-141 0 1,28 0 0,-84 28-1,0-84-1,-28 28 2,0-28-4,1 28 6,-113-28-5,0 28 4,-28 0-4,-84-28 3,0 28 0,-56 0-2,-28 28-1,0-56 2,0 28 3,28 56-4,-56-56 1,28 0-2,28 28 4,-56-28-2,0 0 0,28 57 0,0-1 0,0-28 1,0 28 0,0-28-2,0 0 1,0 0 1,0-28-5,-28 0 6,0 0 6,-28 28 1,-28 0-10,-28 0-1,-84 112 6,28-56-4,-28 56-4,-28-28 8,0-28-4,-28 28-4,84-28 7,-112-56-6,55 0 7,85 28-4,-56-56-1,0 29-2</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2.05608" units="1/cm"/>
          <inkml:channelProperty channel="T" name="resolution" value="1" units="1/dev"/>
        </inkml:channelProperties>
      </inkml:inkSource>
      <inkml:timestamp xml:id="ts0" timeString="2020-05-07T23:02:31.075"/>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act:action type="add" startTime="95105">
    <iact:property name="dataType"/>
    <iact:actionData xml:id="d0">
      <inkml:trace xmlns:inkml="http://www.w3.org/2003/InkML" xml:id="stk0" contextRef="#ctx0" brushRef="#br0">13754 6304 0,'84'0'119,"-28"0"-109,0 0-2,56 0 0,-27 0-2,-1 0 4,28 0-2,0 0 0,-28 0 0,-28 0 0,56 0 0,-28 0 0,0 0 0,-28 0 0,56 0 0,-28 0 0,0 0 0,0 0 0,0 0-2,28 0 4,-28 0-4,0 0 4,-28 0-2,28 0 0,28 0-2,0 0 4,-28 0-2,28 0 0,0 0 0,1 0 0,27 0 0,-28 0 0,28 0 0,28 0-2,-56 0 4,56 0-2,-56 0 0,-28 28 0,0-28 0,0 0 0,0 28 0,0-28 0,28 0 0,-28 0 0,28 0 0,-28 0-2,-28 0 4,0 28-2,28-28 0,-28 0 0,0 0-2,28 0 4,0 0-2,-27 0-2,27 0 4,0 0-2,0 0-2,0 0 4,0 0-4,-28 0 4,28 0-2,28 0 0,-28 0 0,-28 0 0,28 0-2,0 0 4,-28 0-2,56 0 0,-28 0-2,0 0 4,0 0-2,-28 0 0,28 0-2,0 0 4,-28 0-2,28 0 0,0 0-2,-28 0 4,28 0-2,-28 0 0,28 0-2,0 0 4,1 0-2,-1 0 0,0 0-2,-28 0 4,56 0-2,-28 0 0,0 0-2,28 28 4,-28-28-2,28 0 0,28 0 0,-56 0-2,28 0 2,-28 0 2,28 0-2,-28 0 0,0 0 0,0 0 0,-28 0 0,0 0 0,0 0 0,-28 0 8,0 0 0</inkml:trace>
    </iact:actionData>
  </iact:action>
  <iact:action type="add" startTime="140712">
    <iact:property name="dataType"/>
    <iact:actionData xml:id="d1">
      <inkml:trace xmlns:inkml="http://www.w3.org/2003/InkML" xml:id="stk1" contextRef="#ctx0" brushRef="#br0">10141 13139 0,'28'0'96,"0"0"-88,0 0 8,0 0 2,0 0-2,0 0-8,0 0 6,0 0-4,0 0-2,0 0 0,0 0 0,112 0 0,-28 0 0,84 0 0,-56 0 0,56 0 0,0 0 0,-56 0 0,-28 0 0,29-28 0,-57 28 0,0 0 0,-28 0-2,-28 0 4,0 0-2,0 0 8,0 0-8,0 0 8,0 0 16,0 0-16,0 0-8,0 0 0,0 0 0,0 0-2,0 0 19,0 0-8,0 0 23,0 0-16,0 0-16,28 0 8,-28 0-8,0 0 0,0 0 0,0 28-2,0-28 3,28 0 0,-28 0 15,0 0-16,0 0 0,0 0 6,0 0-4,28 0 6,0 0 0,0 28-10,0-28 4,-28 0-2,28 0 0,-28 0-2,28 0 4,28 0-2,-28 0 6,-28 0-4,28 0-2,0 0 0,-28 0 0,56 28 0,-28-28 0,0 0 0,0 0 0,28 0-2,0 0 4,0 0-2,-27 0 0,27 0 0,-56 0 0,28 0 0,0 0 0,28 0 0,-28 0 0,-28 0 0,28 0 6,-28 0-6,0 0 2,28 0-2,0 0 0,-28 0 0,28 0 0,0 0 0,0 0-2,0 0 4,0 0-2,0 0-2,0 0 4,-28 0-2,0 0 0,28 0-2,-28 0 4,0 0-4,28 0 4,-28 0-2,28 0 0,0 0-2,28 0 4,-28 0-2,56 0 0,-28 0 0,0 0 0,0 28 0,0-28 0,0 0 0,-28 0 0,28 0 0,-27 0 0,-1 0 0,28 0 0,-28 0 0,0 0 0,-28 0 0,28 0 0,0 0 0,0 0 0,-28 0 0,28 0-2,0 0 2,0 0 2,-28 0-2,0 0 0,56 0 0,-56 0-2,28 0 4,0 28-2,28-28 0,-56 0 0,56 0 0,-28 0 0,-28 0 0,28 0 0,0 0 0,0 0 0,0 0 0,-28 0 0,28 0 0,-28 0-2,56 0 2,-56 0 0,0 0 2,0 0-2,28 0 0,0 0 8,-28 0-8,28 0 0,0 28 0,0-28 0,0 0 0,0 0 0,0 0 0,28 0 0,-27 0 0,-1 0 0,0 0-2,0 0 4,0 0-2,28 0 0,-28 0 0,56 0 0,-28 0 0,0 0 0,0 0 0,0 0 0,0 0 0,-56 0 0,28 0 0,0 0 0,0 0 0,0 0 0,28 0 0,-56 28 0,0-28 0,28 0 0,0 0 0,0 0 0,-28 0 0,0 0 0,56 0 0,-28 0 0,28 0 0,-28 0-2,28 0 4,-28 0-2,0 0 0,0 0 0,0 0-2,0 0 4,28 0-2,1 0-2,-1 0 4,-28 0-2,-28 0 0,56 0-2,-28 0 4,0 0-2,0 0 0,0 0-2,28 0 4,-28 0 12,-28 0-4,0 0 30,0 0-32,28 0-8,0 0 0,0 0 0,0 0 0,-28 0 0,28 0-2,0 0 2,0 0 2,28 0-2,0 0 0,-28 0 0,0 0 0,0 0 0,0 0 0,0 0 0,0 0 0,0 0 0,-28 0 0,28 0 0,-28 0 0,0 0 0,0 0 0,0 0 0,0 0 0,28 0 0,0 0 0,-28 0 0,0 0 0,0 0 0,0 0-2,28 0 4,0 0-2,-28 0 0,1 0 0,27 0 0,-28 0 0,28 0 6,-28 0-4,28 0 6,-28 0-10,0 0 4,28 0-2,-28 0 0,0 0 0,0 0 0,28 0-2,-28 0 4,0 0-2,28 0 0,-28 0 8,0 0-10,0 0 2,0 0 0,28 0 2,0 0-2,0-28 8,-28 28-8,28 0 0,28 0 0,0 0 0,-28 0 0,28 0-2,-28 0 4,56 0-2,-56 0 0,-28 0 0,56 0 0,-28 0 0,0 0 0,0-28 0,0 28 0,0 0 0,-28 0 0,0 0-2,0 0 12,0 0 54,28 0-32,-28 0-32,0 0 0,0 0 0,28 0 0,-28 0 0,57 0 0,-57 0-2,28 0 2,0 0 0,0 0 2,-28 0-2,0 0 0,0 0 0,0 0 0,0 0 0,0 0 0,0 0 0,0-28-2,28 28 12,-28 0-10,28 0 7,-28 0-6,0 0-1,0 0 0,56 0 0,-28 0 0,0 0-2,0 0 4,0 0-2,-28 0 0,28 0 0,0 0 0,-28 0 0,0 0-2,0 0 4,0 0 5,0 0-8,0 0 3,56 0-2,-56 0 0,0 0-2,28 0 4,0 0-4,28 0 4,-56 0-4,56 0 4,-28 0-2,0 0 0,0 0 0,0 0 0,0 0 0,0 0 0,-28 0-2,0 0 4,28 0-2,-28 0 0,0 0 0,28 0 1,-28 0-3,29 0 9,-1 0-5,0 0-2,-28 0 0,0 0 0,56 0 0,-56 0 0,28 0 0,-28 0 0,56 0 0,0 0 0,0 0 0,0 0 0,-28 0 0,28 0 0,28 0 0,0 0-2,56 0 4,-56 0-2,0 0 0,56 0 0,-56 0 0,0 0 0,-28 0 0,28 0 0,-56 0 0,28 0 0,-56 0 0,29 0-2,-1 0 2,28 0 2,-56 0-2,0 0 0,0 0 0,0 0 0,0 0 0,0 0 8,0 0 0,0 0-10,0 0 4,0 0-2,28 0 8,-28 0-8,0 0 0,0 0 0</inkml:trace>
    </iact:actionData>
  </iact:action>
  <iact:action type="add" startTime="145001">
    <iact:property name="dataType"/>
    <iact:actionData xml:id="d2">
      <inkml:trace xmlns:inkml="http://www.w3.org/2003/InkML" xml:id="stk2" contextRef="#ctx0" brushRef="#br0">30758 14344 0,'-56'0'87,"0"0"-79,0 0 2,0 0-4,0 28 4,0-28-2,-28 0 0,-1 28 0,29-28 0,0 0 0,0 0 0,0 0 0,-28 0 0,28 0-2,-28 0 4,28 0-4,0 0 4,-28 0-4,-28 0 4,28 0-4,-28 0 4,-28 0-2,-28 0 0,28 0 0,-84 0 0,28 0 0,-56 0 0,-29 0-2,29 0 4,0 0-2,28 0 0,-112 0-2,28 0 4,-28 0-2,56 0 0,-57 0 0,1 0 0,0 0 0,28 0 0,56 0-2,-56 0 4,28 0-2,-28 0 0,55 0 0,29 0-2,-84 0 4,56 0-2,28 0 0,-56 0 0,112 0 0,-112 0 0,56-28-2,-1 28 4,29 0-2,28 0-2,-28 0 4,-28 0-2,28 0 0,0 0 0,56 0 0,0 0 0,-28 0-2,28 0 4,-28 0-2,56 0 0,0 0 0,-29 0 0,57 0 0,-28 0 0,28 0 0,-56 0 0,0 0 0,28 0 0,0 0 0,28 0 0,-56 0-2,28 0 4,28 0-2,-28 0 0,0 0 0,0 0 0,28 0 0,-28 0 0,-56 0 0,56 0 0,28 0 0,-28 0 0,-1 0 0,1 0 0,0 0 0,-56 0 0,84 0 0,-28 0 0,0 0-2,0 0 4,0 0-2,0 0 0,0 0 0,28 0 0,-56 0-2,56 0 4,0 0-4,-28 0 4,28 0-4,0 0 4,0 0-2,-28 0 0,-28 0-2,84 0 4,-85 0-4,57 0 4,-28 0-4,0 0 4,56 0-2,-56 0 0,0 0 0,56 0 0,-56 0 0,28 0 0,28 0 0,-28 0 0,-28 0 0,28 0 0,0 0 0,0 0-2,-28 0 2,28 0 2,0 0-4,-28 0 4,0 0-2,56 0 0,-84 0-2,56 0 4,-57 0-2,29 0-2,0 0 4,28 0-2,0 0 0,0 0-2,-28 0 4,28 0-4,0 0 5,0 0-4,0 0 1,0 0 0,0 0 0,0 0 0,-28 0-2,28 0 4,0 0-2,-28 0 0,0 0 0,-56 0 0,56 28 0,28-28 0,-28 0-2,0 0 4,-1 0-2,-55 0 0,84 0 0,-56 0 0,28 0 0,0 0 0,28 0 0,0 0 0,0 0 0,28 0 0,-28 0 0,0 0 0,0 0 0,0 0 0,28 0 0,-56 0 0,56 0 0,-28 0 0,0 0-2,0 0 4,28 0-2,-28 0-2,0 0 2,0 0 2,28 0-2,-28 0-2,27 0 4,1 0-2,0 0 0,0 0 0,0 0 0,-28 0 0,56 0 0,-56 0 0,0 0 0,28 0 0,0 0 0,0 0-2,0 0 4,28 0-2,-56 0 0,56 0-1,-28 0 0,28 0 3,0 0 6,0 0 0,-28 0 0,0 0-10,28 0 4,-28 0-2,28 0 0,-28 0 0,-28 0 0,0 0 0,0 28 0,28-28-2,0 0 4,-28 0-2,28 0 0,0 0-2,-56 0 4,56 0-2,-56 28 0,28-28-2,-1 0 4,29 0-2,-28 0 0,0 0 0,28 0 0,-28 28 0,0-28 0,28 0 0,0 0 0,0 0 0,0 0 0,-28 0 0,28 0 0,-28 0 0,0 0 0,28 0 0,-28 0 0,28 0 0,-28 0 0,28 0 0,0 0 0,0 0 0,-28 0 0,28 0 0,0 0 0,28 0 0,-28 0-2,-28 0 4,0 0-2,0 0 0,28 0 0,-28 28 0,28-28 0,-28 28 2,28-28-4,27 0 2,-55 0 0,28 0-2,0 0 4,-28 28-4,56-28 10,0 0 2</inkml:trace>
    </iact:actionData>
  </iact:action>
  <iact:action type="add" startTime="147817">
    <iact:property name="dataType"/>
    <iact:actionData xml:id="d3">
      <inkml:trace xmlns:inkml="http://www.w3.org/2003/InkML" xml:id="stk3" contextRef="#ctx0" brushRef="#br0">1905 15576 0,'28'0'25,"0"0"-10,0 0-6,0 0-1,0 0 8,0 0-8,0 0 0,28 0 0,0 0 0,28 0 0,28 29 0,-28-29-2,1 0 4,55 0-4,-28 0 4,84 0-2,-84 0 0,56 28-2,-28-28 4,-28 0-2,-28 0 0,28 0-2,-28 0 4,56 0-2,28 0 0,-56 0 0,84 0 0,-84 0 0,28 0 0,29 0-2,-85 0 4,28 0-2,0 28-2,-28-28 4,0 0-2,28 0 0,0 0-1,0 0 2,0 0-3,56 0 4,-56 0-2,0 0-2,28 0 4,-28 0-2,-28 0-2,28 0 4,-28 0-2,0 0 0,0 0 0,0 0 0,28 0 0,-27 0 0,-1 0 0,0 0 0,28 0 0,0 0 0,-28 0 0,0 0-2,28 0 4,0 0-2,-28 0-2,56 0 4,-28 0-2,0-28 0,56 28 0,-56 0-2,-28 0 4,28 0-2,0 0 0,0 0-2,-28-28 4,0 28-4,28 0 4,-28 0-2,1 0 0,-1 0 0,0 0 0,0 0 0,28 0 0,-28 0 0,0 0 0,0 0 0,28 0 0,-28 0 0,28 0 0,0 0-2,0 0 4,-28 0-2,0 0 0,28 0 0,-28 0 0,0 0 0,0 0 0,0-29 0,0 29-2,0 0 4,0 0-2,0 0-2,-28-28 4,29 28-2,-1 0 0,-28 0 0,28-28 0,-28 28 0,28 0 0,0 0 0,-28 0-2,28 0 4,0 0-2,0 0-2,0 0 4,28 0-2,0 0 0,0 0-2,28 0 4,-56 0-2,28-28 0,-28 28 0,28 0 0,-56 0 0,56-28 0,-56 28-2,28 0 4,0-28-2,-56 28 0,56 0-2,-28 0 4,29 0-2,-29 0 0,28-28 0,-28 28 0,-28 0 0,28 0 0,56 0 0,-28 0 0,0 0 0,28 0 0,-28 0-2,-28 0 4,56 0-2,-28 0 0,28 0 0,-28 0 0,-28 0 0,28 0-2,-28 0 4,0 0-2,0 0 0,0 0 0,0 0 0,28 0 0,-28-28 0,0 28 0,0 0 0,-28 0-2,28 0 4,-28 0-2,0 0 0,28 0 0,0 0 0,0 0 0,0 0-2,-27 0 4,27 0-2,0 0 0,-28 0-2,0 0 12,0 0-10,0 0 56,0 0 6,0 0-44,0 0-20,0 0 4,56 0-2,-28 0 0,-28 0 0,0 0 0,28 0 0,-28 0 8,0 0 0,0 0-8</inkml:trace>
    </iact:actionData>
  </iact:action>
  <iact:action type="add" startTime="151449">
    <iact:property name="dataType"/>
    <iact:actionData xml:id="d4">
      <inkml:trace xmlns:inkml="http://www.w3.org/2003/InkML" xml:id="stk4" contextRef="#ctx0" brushRef="#br0">12774 13924 0,'0'-28'33,"0"-28"141,-28 0-164,0 28-4,28 0 4,-28-29-1,0 29-2,0-28 2,0 0-1,-28 28-3,0-56 6,0 28-6,0 28 6,-28 28-4,28-56 2,28 28-2,-28 0 2,-28 0-1,0 0 0,0-28-3,28 28 6,-29 0-3,1 0 0,28 0-3,-28 0 6,28 0-3,0 28-1,-28-28 2,0 28-2,0 0 1,-28 0-2,56 0 2,-56 0 2,-28 0-2,0 0 0,0 0 0,-28-28 0,-28 28 0,84 0 0,-84 0 0,28 0-2,-29 0 4,57 0-2,-56 0 0,28 0 0,28 0 0,-56 0 0,56 0 0,-56 0 0,56 0 0,-28 0 0,84 0 0,-28 0 0,-56 0-2,28 0 4,56 0-4,-56 0 4,27 0-2,-27 0 0,-28 0 0,28 0 0,-56 0 0,28 0 5,0 0-11,28 0 7,-28 0-1,84 0 0,-56 0 0,84 0 0,-56 0 0,0 0 0,28 0 0,0 0 0,0 0 0,0 0 0,0 0 0,-1 0 0,57 0 0,-56 0-2,28 0 2,-28 0 2,28 0-2,0 0 0,-28 0 0,0 0 0,28 0 0,-28 0 0,0 0 0,0 0 0,0 0 0,28 28 0,-28 0 0,0-28 0,0 0 0,0 28 0,-28-28 0,28 0 0,-28 0 0,28 0 0,28 0-2,-56 0 2,-28 28 2,84-28-2,-28 28 1,28 0-2,-29 0 2,1-28-2,0 28-1,0 0 4,28-28-4,-28 56 5,56-28-6,-56-28 5,28 0-4,28 28 4,-28 28-4,-28-28 6,56 0-4,-56 0 0,28 28-1,-28-28 1,0-28-1,28 28 2,0 28-2,28-56 1,-28 0 0,0 56 0,28-28 8,28 0-8,-28 1 6,28-1-4,0 0-2,0 0 0,0 28-2,0-28 12,0 28-10,0-28 8,56 0-8,0 0 0,-28 0 2,56 0-6,-84 0 6,28-28-2,28 28 0,0 0-2,0 0 6,0 0-4,28 0-4,-28 28 8,28-28-4,28 28 0,0-28-4,-56-28 6,28 56 0,56 0-4,28-28 0,-27 28 6,27-28-5,28 0 1,0 0 0,0 28 0,28-56-1,-28 28 3,-28-28-6,28 0 6,-28 0-4,-56 0 4,0 28-2,56 0 0,-27-28 0,83 0 0,-28 28-2,0-28 4,28 0-2,0 0 0,-28 0 0,-28 0-2,28 0 4,28 0-2,-28 0 0,-28 0 0,1 0 0,27 0 0,-56 0-2,56 0 4,-28 0-2,28 0-2,28 0 4,-28 0-2,28-28 0,-28 28 0,-56 0 0,28 0 0,-84 0 0,29-28 0,-29 28 0,-28 0 0,28 0 0,0 0 0,-28 0-2,0 0 4,-28-28-4,28 28 4,-28 0-2,28 0 0,0 0 0,28 0 0,-28 0-2,0 0 4,0-28-2,0 28 0,28 0 0,-28 0 0,0 0 0,28 0 0,0 0 0,0 0 0,-28 0 0,28 0 0,-28 0-2,56-28 4,-28 28-4,0 0 4,0 0-2,28-28 0,-28 28 0,29 0 0,-29 0 0,-28-28-2,0 28 4,0 0-2,-28 0 0,56 0 0,-56 0 0,28 0 0,-28-28 0,28 0 8,-28 28 152,-28-56-160,56 56 0,-28-28 0,0 0 0,0-28 2,28 28-2,-28-28 0,28 28 0,-28 0-4,0 28 6,0-28 101,-28 0-104,0 0 3,28 28-2,-28-28 8,28 28-8,-28-28 0,28 28 0,-28-28-2,0 0 340,0 0-322</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2.05608" units="1/cm"/>
          <inkml:channelProperty channel="T" name="resolution" value="1" units="1/dev"/>
        </inkml:channelProperties>
      </inkml:inkSource>
      <inkml:timestamp xml:id="ts0" timeString="2020-05-07T23:02:31.07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26693">
    <iact:property name="dataType"/>
    <iact:actionData xml:id="d0">
      <inkml:trace xmlns:inkml="http://www.w3.org/2003/InkML" xml:id="stk0" contextRef="#ctx0" brushRef="#br0">8908 3614 0,'-28'0'266,"-28"0"-260,0 0 4,28 0-3,-28 0 0,0 0 2,28 0-2,0 0 2,0 0-3,-28 0 4,28 0 6,0 28-8,0-28 0,0 0 0,0 0 0,0 0 8,0 0-8,0 0 0,-28 0-2,0 0 4,-28 0-2,28 0 0,-28 0 0,-28 0 0,28 0 0,0 0 0,-28 0 0,28 0 0,0 0 0,0 0 0,28 0 0,-29 0 0,1 0 0,28 28 0,-28-28 0,28 0-2,-28 28 4,-28-28-2,28 0 0,0 28 0,0-28 0,0 0 0,-28 28 0,28-28 0,0 0 0,-28 0-2,0 28 2,28-28 2,0 28-1,0 0-4,0-28 5,28 0-2,-28 0 0,0 0 0,28 0 0,-28 0-2,28 0 4,-28 0-2,28 28 0,0-28 0,-29 0 1,1 0-1,28 0-1,-28 0 2,56 0-1,-28 0-1,0 0 1,28 0 0,-28 0 0,28 0 0,0 0 0,-28 0 0,28 0 0,0 0 8,0 0 8,0 0-7,0-28 14,28 0-24,-28 0 10,28 0-9,0 0 0,0 0 0,0 0 0,0 0 0,0 0 0,0 0 0,0-56-1,0 56 0,28-28 3,0 28-2,-28 0 0,28-28 8,0 56-10,0-28 6,0 0-6,0-28 4,0 28-2,0 0 0,0 0 0,0 28-2,0-56 4,0 28-4,28 0 4,-28 28-3,0-28 2,28 0-2,0 0 9,-28 0-7,28 28-2,0-56 9,29 56-9,-29-28 3,0 0-4,0 0 4,28 28-5,-28-28 6,56 0-6,-56 0 6,0 28-6,28-28 6,-56 0-6,56 28 4,-28 0-2,0 0 2,0 0-1,0 0 8,0 0-8,0 0-2,-28 0 4,28 0-2,0 0 0,28 0 0,-28 0 0,28 0-2,0 0 4,-28 0-4,28 0 4,-28 0-4,0-28 4,0 28-2,28 0 1,-28 0-4,0 0 3,0 0 2,0 0-2,0 0 0,0 0 0,29 0 0,-29 0-1,0 0 2,28 0-1,28 0 0,-28 0 0,0 0 0,0 0-2,28 0 4,-56 0-2,28 0 0,-28 0-1,0 0 2,0 28-1,0-28 0,-28 0 0,0 28 0,0-28 0,28 0-1,0 28 10,-28-28-9,0 0 1,28 28-4,-28-28 5,0 0-2,0 28-2,28 0 4,0-28 7,-28 28-2,0-28 1,0 28-6,0-28-4,0 28 0,0 0 11,0-28-8,-28 28-1,28 0 1,0-28-4,-28 28 6,28 0-4,-28 0 2,0 0-4,28 0 6,0 0-3,-28 0 6,0 0 12,0 0-11,0 28 1,0-28 0,0 0 9,0 0 6,0 0-14,0 0-3,-56 0 3,28-28 7,0 0-10,0 0-4,0 0 6</inkml:trace>
    </iact:actionData>
  </iact:action>
  <iact:action type="add" startTime="48709">
    <iact:property name="dataType"/>
    <iact:actionData xml:id="d1">
      <inkml:trace xmlns:inkml="http://www.w3.org/2003/InkML" xml:id="stk1" contextRef="#ctx0" brushRef="#br0">2998 3642 0,'0'28'242,"0"0"-236,0 28 1,0-28 2,0 28 0,0 0-1,0 0 8,0-28-8,0 0 0,0 0 0,0 0 8,0 0-8,0 0 0,0 0 7,0 0 2,0 1-9,0-1 0,0 0 0,0 0 0,0 28 0,0-28 0,0 0 0,0 0 0,0 28 0,0-28 8,0 28-8,0-28 0,0 0 0,0 0 0,0 0-2,0 0 5,0 56-5,0-56 3,0 0-1,0 28 0,-28 0 0,28 0 0,0 0 0,0 28 0,0-28 0,0 28-2,0-28 4,0 28-2,0 0 0,-28 0 0,28-28-2,-28 28 5,28 56-4,0-84 1,-28 0 0,0 29 0,28-1 0,0 0 0,0 0 0,0 0 0,-28-28 0,28 28 0,0 0-1,-28 0 2,0 0-1,28 0 0,0 0 0,0 0 0,0 0 0,0 0 0,0 28 0,-28-28 0,0 28 0,28 0 0,-28 28 1,28-28-2,-28 1 2,28-1-2,0 56-1,0-28 4,0 0-2,0 0 0,0 0 0,0 0 0,0 28 0,0-84 0,0 56 0,0 0-1,0-28 2,0 56-1,0-27-2,0 27 4,0 0-2,0 28 0,0 0 0,0 0 0,0-56 0,0 56 0,0-56 0,0 28 0,0-28 0,0 1 0,0-1 0,0-28 0,0 0 0,0 0 0,0 0 0,0 0 0,0 0 0,0-56 0,0 28-1,0 0 2,0 0-1,0 0 0,0 0 0,0-28 0,0 0 0,0 56 0,0-56 0,0 28 0,0 0 0,0 28 0,0 1 0,0-57 0,0 28 0,0-28 0,0 0-1,0 28 2,0 0-1,0-28 0,0 0 0,0 0 0,0 0 0,0 28 0,0-56 0,0 28 0,0-28 8,0 0 0,0 0-8,0 0 6,0 0 4</inkml:trace>
    </iact:actionData>
  </iact:action>
  <iact:action type="add" startTime="51765">
    <iact:property name="dataType"/>
    <iact:actionData xml:id="d2">
      <inkml:trace xmlns:inkml="http://www.w3.org/2003/InkML" xml:id="stk2" contextRef="#ctx0" brushRef="#br0">2073 14680 0,'0'56'153,"0"28"-147,56 0 4,-28 0-4,0-56 5,0 28-3,-28 0-1,56 28-1,-28-28 4,-28-28-2,56 28 1,-56 28-2,28-56 3,-28 0-5,28 28 6,0 1-7,-28-1 6,0-28-2,0 28 0,28-28-2,0 28 12,-28-28-10,28 0 2,1-28-6,-1 28 8,-28 0 3,28-28 72,28 0-79,-28 0 0,0 0 0,28 0-2,0 0 4,0-28-2,56-56 0,-28 56 2,-56-28-2,28 0 0,0 28 0,0-57 0,0 29 0,-56 0-4,84 0 8,-56-56-6,28 84 0,-28-28 6,28 0-4,-28 28-3,0-56 2,0 84 3,0-28 0</inkml:trace>
    </iact:actionData>
  </iact:action>
  <iact:action type="add" startTime="53205">
    <iact:property name="dataType"/>
    <iact:actionData xml:id="d3">
      <inkml:trace xmlns:inkml="http://www.w3.org/2003/InkML" xml:id="stk3" contextRef="#ctx0" brushRef="#br0">7704 17790 0,'-28'28'97,"-28"0"-90,0 0 10,0-28-9,0 28 2,-56 0-5,56 0 6,0 0-6,0-28 4,-1 28 1,-27 0-4,0-28 2,28 0 0,0 0 0,0 0 8,0 0-8,0 0 0,28 0 0,-28 0 0,28 0-2,-28 0 4,-28 0-2,28 0 0,0 0 0,0 0 0,28 0 0,-56 0 0,-28 0 0,28-28-2,0 28 5,-28-28-2,84 28-3,-56 0 0,56-28 4,-56 28-1,0-28 0,56 28-3,-28 0 2,28 0-2,-56-28 4,84 0-1,-28 28-3,-56 0 4,56-28-2,0 0-1,-28 0 3,56 0-4,-56 28 3,0-56-2,28 56 1,-29-56 1,1 28-1,28-28 1,0 28-1,0-29 0,28 29-1,0 0 1,0 0 0,0-56 0,0 56 0,0-28 8,0 0-8,0 0 0,0 28 7,0 0-6,0 0-1,0 0 0,0 0-1,0 0 2,0-28 7,0 28-9,0-28 10,28 56-2,-28-28-6,0 0-1,0 0 0,28 28 8,-28-28-8,28 28 8,0 0-8,0 0-1,29-28 0,-29 0 2,0 28-3,56-28 6,-56-28-6,28 28 3,28 0-1,-28 0-3,0 0 3,-28 0 4,28 28-8,0 0 6,-28-28-4,0 28 4,0 0-2,0 0 0,28 0 0,0-28 0,-28 28 0,28 0 0,-28 0 0,28 0 0,-28 0 0,0 0 0,0 0 8,0 0 0,28 0 8,-28 0-17,0 0 2,28 0-1,0 0 0,-28 0-2,28 28 4,0-28-3,28 28 4,-28 0-5,0-28 2,0 0 0,-28 28 0,56-28 0,-56 28-2,28-28 4,-28 0-2,0 56 0,0-56-2,28 28 6,0-28-7,-28 0 4,0 28-1,28-28 0,-28 0 8,28 28 0,-27 0 0,-29 0-10,56-28 4,-28 28 4,0-28-4,0 28 0,28 0-4,-28-28 2,0 28 2,0 0-3,0-28 0,-28 28 1,28 28 8,-28-28 1,28 0-2,-28 0-8,28-28 3,-28 28-2,0 0-1,28 28 18,-28-28-9,0 0 0,0 0 8,0 0-19,0 0 14,0 0-5,0 0-4,0 0-2,0 0 8,0 0-9,0 0 10,0 0-1,0 0 7,0 1-7,0-1-2,0 0 20,0 0-17,0 0 6,-28-28 1</inkml:trace>
    </iact:actionData>
  </iact:action>
  <iact:action type="add" startTime="60133">
    <iact:property name="dataType"/>
    <iact:actionData xml:id="d4">
      <inkml:trace xmlns:inkml="http://www.w3.org/2003/InkML" xml:id="stk4" contextRef="#ctx0" brushRef="#br0">20561 3670 0,'-28'0'296,"0"0"-287,-28 28-1,0-28-2,28 0 4,0 0-2,-28 0 0,28 28 0,0-28 0,0 0 0,0 0 136,0 0-136,-56 0 0,28 0 0,0 0-1,0 0 2,-28 0-2,56 0 2,-28 0-1,0 0 0,0 0 0,56 28-2,-56-28 4,28 0 6,0 0-9,0 0 10,0 0-9,0 0 8,0 0 0,-28 0-8,28 0 8,0 0-8,0 0 0,0 0 0,0 0 0,0 0 0,-28 0 0,28 0 0,0 0 0,-28 0 0,0 0 8,28 0-8,0 0 0,0 0 0,0 0 0,-28 0 0,56 28 0,-28-28 0,-1 0-2,1 0 4,-28 0-2,28 0 0,0 0-2,0 0 4,-28 0-2,28 0 8,-28 0-8,28 0 0,-28 0 6,28 0 12,0 0-2,0 0-16,0 0 8,28-28-8,-28 28 0,0 0-2,0 0 12,28-28-10,0 0 0,-28 28 0,0-28 24,0 0-8,28 0-8,0 0-8,0 0 8,-28 0-9,28 0 18,0 0-17,0 0 8,0 0 0,-28 0-8,28 0-2,0 0 4,0 0-3,0 0 9,0 0-7,0 0-1,0 0 0,0 0-2,0-28 12,0 28-10,0 0 0,0 0 0,0 0 8,0-28 0,0 28 8,0 0-8,0 0 0,0 0 8,0 0-9,0 0 10,0 0-10,28 0-8,-28 0 3,0 0 6,0 0 8,28 28-15,0-28 6,0 0 9,0 28-18,0-28 20,0 28-20,0-28 6,28 28 10,-28 0 2,0 0-8,0 0 16,0 0-24,0 0 0,0 0-1,0-28 2,0 28-1,28 0 0,-28-28-2,28 28 4,0 0-2,-28 0 0,1 0-1,27 0 2,-28 0 8,0 0-10,28 0 9,-28 0 0,28 0-8,-28 0 0,0 0-2,56 0 4,-28 0-2,0 0-1,0 0 2,0 28-1,0-28 0,0 0 1,28 0-2,-28 0 1,0 0 0,-28 0-2,0 0 4,0 0 6,0 0 16,-28 28-24,56-28 6,-28 0-4,0 28-2,56-28 0,-28 28 2,0-28-4,0 56 4,0-56-4,0 0 2,0 28 0,0-28 8,-28 0 0,-28 28 0,28-28 0,0 0 0,0 0-10,0 0 4,0 28-2,0-28-2,28 28 6,0-28 1,-28 0 2,-28 28-5,28-28-2,0 0 9,0 0-10,0 0 10,-28 28-10,28-28 1,28 28 8,-28 0 0,0-28-8,0 28 2,-28 0 28,28 0-23,-28 0 19,29-28-27,-29 28 10,0 0-3,0 0-7,28-28 20,-28 28-22,0 0 30,0 0-20,0 0 2,0 0 6,0 0 2,0 0-2,0 0 2,0 0-19,-28-28 4,28 28 6,-29 0 33,29 0-18,-28-28-7,28 28-17,-28-28 8,0 0 33,0 28 10,0-28-50,0 0 0,0 0 8,0 0-9,0 0 2,0 0 14,0 0 73,28 28-87,-28-28-3,0 28 4,0-28-4,0 0 10,0 0-8,28 28 0,-28-28 8,0 0 2,0 0 35,0 28-44,0-28 9,0 0-10,0 0 8</inkml:trace>
    </iact:actionData>
  </iact:action>
  <iact:action type="add" startTime="69925">
    <iact:property name="dataType"/>
    <iact:actionData xml:id="d5">
      <inkml:trace xmlns:inkml="http://www.w3.org/2003/InkML" xml:id="stk5" contextRef="#ctx0" brushRef="#br0">29917 3250 0,'0'28'273,"0"0"-258,0 28-6,0-28 15,0 0-18,0 0 4,0 0 5,0 0-6,0 28 7,0-28 0,0 0-8,0 0 0,0 28 0,0 0 0,0-28 0,0 0 0,0 0 0,0 56 0,0-56 0,0 0-2,0 0 4,0 56-2,0-28-2,0-28 4,0 57-2,0-29-1,28 0 2,-28 0-2,0 28 2,0-28-1,0 56 0,0-56 0,0 56 0,0-56 0,0 28-2,0 0 4,0-28-2,0 28 0,0 0 0,0-28 0,0 28-2,0 0 4,0-28-2,0 0 0,0-28-2,0 56 4,0-28-2,0-28 0,0 56 0,0 0 0,0 1-1,0-1 2,0-28-1,0 0 0,0 28 0,0-56 0,0 28 0,0 28 0,0-28 0,0-28 0,0 28 0,0 0 0,0-28 0,0 28 0,0 0 0,0-28 0,0 28 0,0 0 0,0 28 0,0-28 0,0 0 0,0 0 0,0 0-2,0 0 2,0 0 0,0 0 2,0-28-4,0 28 4,0-28-2,0 28 0,0 0 0,0-28 0,0 0 0,0 28 1,0-28-3,0 28 2,0 0 0,0-27 1,0 27-1,0-28-1,0 0 2,0 28-1,0-28-2,0 28 4,0-28-2,0 0 0,0 28 0,0-28 0,0 28 0,0 0-2,0 0 2,0-28 0,0 0 0,0 0 2,0 0-2,0 28 0,0 0 0,0 0 0,0 0 0,0-28 0,0 28 0,0 0 0,0 0 0,0-28 0,0 0 0,0 0 0,0 0 16,0 0-18,0 0 4,0 0 6,0 28 0,0-28 33,0 0-34,0 0 25,0 0-24,0 0 16,0 0-16,0 0 8</inkml:trace>
    </iact:actionData>
  </iact:action>
  <iact:action type="add" startTime="72357">
    <iact:property name="dataType"/>
    <iact:actionData xml:id="d6">
      <inkml:trace xmlns:inkml="http://www.w3.org/2003/InkML" xml:id="stk6" contextRef="#ctx0" brushRef="#br0">30141 10394 0,'-28'0'96,"0"0"-80,0 0 0,-28 0 1,28 0 7,28-28-16,0-28 16,-28 56-8,28-28-8,-28 28 0,28-28 0,0 0 6,-28 0 4,28 0-3,-28 28-6,28-56-1,-28 56 8,28-28 0,-28 28-2,0-28 4,0 28-4,28-28-4,-28 0-2,0 28-2,0 0 12,0-28-10,0 0 8,0 0-6,0 28-5,28-57 4,-28 57-1,28-28 0,0 0 0,0 0 8,-28 0 0,28 0-8,-28 28-1,0-28 2,28 0-1,0 0 0,-28 0 0,0 0 0,-28-28 1,56 0 6,-28 28-5,28 0-4,0 0 2,-28 28-2,28-28 4</inkml:trace>
    </iact:actionData>
  </iact:action>
  <iact:action type="add" startTime="73741">
    <iact:property name="dataType"/>
    <iact:actionData xml:id="d7">
      <inkml:trace xmlns:inkml="http://www.w3.org/2003/InkML" xml:id="stk7" contextRef="#ctx0" brushRef="#br0">30169 10226 0,'56'-28'216,"-56"0"-207,28 0 0,29 0-2,-29 0 9,-28 0-8,0 0 0,28 28 16,-28-28 0,28 28-16,-28-28 6,0 0-4,28 0-2,-28 0 7,0-1-6,0 1-1,28 0 7,0 28-6,-28-28-3,0 0 4,0 0-2,28 0 0,0 0 0,0 0 8,-28 0-8,0 0 0,28 0 0,-28 0 9,28 0-8,-28 0-2,0 0-2,0 0 5,28 28-2,-28-28 0,28-28 1,0 56-1,-28-28-1,0 0 0,28 0 2,-28 0-2,28 28 11,-28-28-11</inkml:trace>
    </iact:actionData>
  </iact:action>
  <iact:action type="add" startTime="77573">
    <iact:property name="dataType"/>
    <iact:actionData xml:id="d8">
      <inkml:trace xmlns:inkml="http://www.w3.org/2003/InkML" xml:id="stk8" contextRef="#ctx0" brushRef="#br0">22438 11010 0,'-56'0'169,"0"0"-162,-28 56 2,56-28-1,-56-28-2,0 28 5,0 0-4,0 0 0,28-28 2,-28 0-1,28 28 0,0 0-2,0-28 4,0 28 0,-28-28-4,0 0 2,28 28 0,-28-28 0,0 0 0,-29 28-2,29 0 4,-28-28-2,28 0 1,-28 0-2,28 0 1,-28 0 0,-56 0 0,56 0-1,0 28 1,-56 0 1,56-28-1,0 0 0,0 0 0,0 0-2,28 0 2,0 0 1,-28 0 0,28 28-1,-28-28 0,-28 0 0,55 0 0,29 0 0,-112 0 0,84 0-2,-28 0 2,28 0 2,0 0-2,0 0 0,0 0 0,28 0 1,-28 0-2,28-28 1,0 28 0,0-28 2,0 0-4,28 0 10,-56-28-6,56 28 5,0 28-8,28-28 1,0 0 0,-28 0 1,28 0-3,0 0 2,-28 0 1,28 0-3,0-56 4,0 28-2,0 0 0,0 28-2,0-28 13,0 28-6,0-28-3,0 28-2,0 0 0,0-28 0,0 28 0,0 0 0,0 0 0,0-28 0,0 0 0,28 28 0,0 0 1,-28 0-2,0 0 1,28 0 0,-28 0 1,0-28-2,56 28 9,-56 0-8,0 0-2,28 0 4,0 0-2,-28 0-2,0 0 4,28 0-2,0-29 0,0 29 2,56 0-2,-84 0-2,28 0 4,0 28-4,28-56 4,-28 56-4,0-28 4,0 28-4,0-28 10,-28 0-9,56 28 2,-28 0-2,0-28 2,0 0-1,0 28 0,28 0-2,-56-28 4,28 0-2,56 28 0,-28-28-1,-28 0 3,28 28-4,0 0 3,28-28-1,-56 28 0,0 0 0,28 0 0,-28 0 0,1 0 0,-1 0 6,0 0 12,28 0-12,-28 0-4,0 0-2,28 0 0,0 0 0,28 0-2,-28 0 4,-28 0-2,28 0 0,-28 0 0,28 0 0,0 0-1,0 0 2,0 0-2,-28 0 2,28 0-3,28 0 4,-28 0-2,28 0 0,-28 0 0,28 0 0,0 0 1,28 0-2,-56 0 1,28 0 0,0 0-2,-28 0 4,0 0-2,0 0-2,0 0 4,-28 0-2,0 0 0,0 0 0,0 0 0,0 0 0,28 0 0,28 0-2,0 0 4,1 0-2,-29 0 0,28 0-2,-56 0 4,28 0-2,-28 0-1,28 0 2,-28 0-1,0 0-2,0 0 4,0 0 7,56 0-10,-56 0 1,28 0 9,0 0-10,28 0 1,0 0-2,-28 0 4,-28 0-2,28 28 0,28 0 0,-28-28 1,0 0-2,-28 28 1,28-28 0,-28 28-2,0-28 4,0 0-2,-28 28 0,56 0 0,-28-28 1,0 56-4,56-28 6,-84 0-4,56-28 2,-28 28-1,28 0-2,-28 0 6,0-28-7,0 56 5,0-56-3,0 28 2,-28 1-2,0-1 0,28 0 1,-28 0 9,28 0-7,-28 28-4,0-28 10,0 28-8,0-28 0,0 0 0,28 28 0,-28 0 0,0-28 0,0 0 0,0 0 0,0 28 0,0-28-3,0 0 3,0 0 11,0 0-3,0 0-11,0 0 3,-28-28 11,0 28-12,28 0 1,-28 0 2,0 0-4,0 0 4,-28 0-2,28 0 0,-56 28 0,56-28 0,-28-28-2,28 56 5,0-56-8,0 0 8,0 28-3,0 0 0,0-28 0,0 0 0,0 0 0,0 0 8,0 0-8</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2.05608" units="1/cm"/>
          <inkml:channelProperty channel="T" name="resolution" value="1" units="1/dev"/>
        </inkml:channelProperties>
      </inkml:inkSource>
      <inkml:timestamp xml:id="ts0" timeString="2020-05-07T23:02:31.07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6680">
    <iact:property name="dataType"/>
    <iact:actionData xml:id="d0">
      <inkml:trace xmlns:inkml="http://www.w3.org/2003/InkML" xml:id="stk0" contextRef="#ctx0" brushRef="#br0">3446 4903 0,'28'0'169,"28"0"-163,-28 0 10,0 0-6,0 0-2,28 0 0,-28 0 8,0 0-8,28 0 6,-28 0 4,0 0-10,0 0 0,0 0 0,28 0 8,0 0-8,-28 0 0,28 0 0,-28 0 0,28 0 0,0 0 0,28 0 0,-28 0 0,0 0-2,0 0 4,0 0-2,28 0 0,-28 0 0,0 0 0,28 0 0,1 0-2,-29 0 4,28 0-2,-28 0-2,0 0 4,28 0-2,-28 0 0,0 28 0,28-28 0,-28 0 0,0 0 0,0 0 0,0 0 0,0 0 0,0 28 0,0-28 0,28 0 0,-28 0-2,0 0 4,0 0-2,0 0 0,28 0 0,-28 0 0,0 0 0,28 0 0,-28 0 0,-28 0 0,28 0 0,56 28 0,-56-28 0,28 0 0,0 0 0,0 0 0,0 0-2,0 28 4,-27-28-2,55 0 0,-28 0 0,0 28 0,28-28-2,-28 0 4,0 0-4,28 0 4,-28 0-2,0 0 0,0 0-2,-28 0 4,28 0-4,0 0 3,0 0 0,0 28-1,-28-28-2,28 0 4,0 0-2,0 0 0,0 0 0,-28 0 0,28 0 0,0 28 0,84-28 0,-84 0 0,29 0 0,27 28 0,0-28 0,-28 0 0,0 0-2,-28 28 4,56 0-2,0-28-2,-56 28 6,0-28-6,-28 0 2,28 0 0,-28 0 0,0 0-2,0 0 4,0 0-4,28 0 4,0 0-2,-28 0 0,-28 0 8,28 0-8,-28 0 0,0 0 0,28 0 0,-28 0 8,0 0 0,28 0-8,-28 0 0,28 0 0,-28 0 0,56 0 0,-28 0 0,0 0 0,1 0-2,27 0 4,-28 0-2,0 0 0,0 0 0,0 0 0,-28 0 0,0 0 0,0 0-2,28-28 12,-28 28-2,0 0-8,0-28 0,56 28 0,-56 0 0,0 0 0,0 0 0,28 0 0,-28-28 0,0 28 0,28 0 0,-28 0 0,0 0 0,0 0 0,0 0 0,0 0 6,0-28-4,0 28-2,0 0 8,0 0-8</inkml:trace>
    </iact:actionData>
  </iact:action>
  <iact:action type="add" startTime="23624">
    <iact:property name="dataType"/>
    <iact:actionData xml:id="d1">
      <inkml:trace xmlns:inkml="http://www.w3.org/2003/InkML" xml:id="stk1" contextRef="#ctx0" brushRef="#br0">14847 7788 0,'-28'0'265,"0"0"-257,-28 0-2,28 0 12,0 28-10,-28 0 8,28-28 0,0 0-8,0 0 8,0 0-8,0 0-2,0 0 12,-28 0-10,28 28 0,-28-28 0,28 0 0,-28 0 8,0 0-8,-29 0 0,29 0-2,-28 0 4,28 0-4,28 0 4,-28 0-4,-28 0 4,28 0-2,0 0 0,-28 0-2,28 0 4,28 0-4,-28 0 4,0 0-2,0 0 0,0 0 0,28 0 0,-28 0 0,0 0 0,0 0-2,28 0 4,0 0-2,0 0 0,-56 0 0,56 0 0,0 0 0,-28 0 0,0 0 0,0 0 0,28 28 0,0-28-2,-28 0 4,28 0-2,-28 28 0,28-28 0,-28 0 0,-28 0 0,56 0 0,-28 0 0,0 0 0,0 0 0,0 0 0,-28 0 0,56 0 0,-56 0 0,27 0 0,1 0 0,28 0 0,-56 0 0,28 0 0,-28 0 0,56 0 0,-28 0 0,0 0 0,0 0 0,-28 0-2,56 0 4,-28 0-2,0 0 0,0 0-2,0 0 4,0 0-2,0-28 0,0 28 0,28 0 0,-28 0 0,0 0 0,0 0 0,28 0 0,0 0 0,-56 0 0,56 0 0,0 0 0,0 0 0,0 0 0,0 0 0,-28 0-2,0 0 4,28 0-2,-28 0 0,28 0 0,-28 0 0,0 0 0,0 0 0,28 0 0,-28 0 0,0 0 0,28 0 0,0 0 0,-28 0-2,0 0 4,0 0-2,28 0 8,-57 0-8,29 0 8,28 0-8,-28 28 0,28-28-2,0 0 4,-28 0-2,28 0 8,0 0-8,0 0-2,-28 0 4,28 0-4,0 0 4,0 0-2,0 0 0,0 0 0,0 0 1,0 0-2,0 0 1,-28 28 0,28-28 0,-28 0 0,0 0 0,28 0 0,-56 0 0,28 0 0,0 0-2,0 0 4,0 0-2,-28 0 0,28 0 0,0 0-2,0 0 4,0 0-2,0 0-2,0 0 4,28 0-4,-28 0 4,-28 0-2,28 0 0,0 0 0,0 0 0,0 0 0,-28 0 0,28 29-2,0-29 4,-28 0-2,-1 28 0,1-28 0,0 0 0,28 0 0,-28 0-2,28 0 4,-28 0-2,28 0 0,0 0 0,0 0 0,-28 0 0,28 0 0,0 0-2,-28 0 4,28 0-2,0 0 0,0 0 0,0 0 0,-28 0 0,28 0 0,0 0-2,-28 0 4,28 0-2,0 0 0,28 0 0,0 0 0,-56 0-2,28 0 4,28 0-2,-28 0 0,0 0 0,28 0-2,-28 0 11,28 0-8,0 0-1,0 0 0,-56 0-2,56 0 4,0 0-2,0 0 0,-29 0 0,1 0 0,0 0 0,-28 0 1,28 0-2,-28 28 1,28-28 0,0 0 0,-28 0 0,0 0 0,0 0 0,0 28 0,28-28 0,0 0-2,0 0 4,0 0-4,0 0 4,0 0-2,28 0 0,0 0 0,0 0 0,-28 0-2,28 0 4,0 0 6,0 0-8,0 0-2,0 0 4,0 0-4,0 0 12,0 0-10,0 0-2,0 0 12,0 0-2</inkml:trace>
    </iact:actionData>
  </iact:action>
  <iact:action type="add" startTime="26872">
    <iact:property name="dataType"/>
    <iact:actionData xml:id="d2">
      <inkml:trace xmlns:inkml="http://www.w3.org/2003/InkML" xml:id="stk2" contextRef="#ctx0" brushRef="#br0">2774 5715 0,'0'28'65,"0"28"-59,28 28 4,0-28-4,-28 28 4,28-27-1,-28-29-2,0 0 1,0 28 1,0 0-2,0 0-1,0-28 5,0 28-4,0 0 1,0 0-2,0-28 4,0 28-2,0 0 0,0 28 0,0-28 0,0 0 0,0-28 0,0 28 0,0-28 0,0 28 0,0-28 8,0 28 0,0-28-8,0 0 0,0 0 0,0 28 0,0-28 1,0 0-2,0 56 1,0-28 0,0 0-1,0-28 0,0 0 3,0 28-2,0-28 8,0 0-8,0 0 14,0 0-12,0 0 6,0 0-8,28 28 8,-28-28 1,28 0-8,-28 0-3,0 0 8,0 0 4,0 1-4,28-29 148,0 0-154,0 0 1,0 0-2,0 0 9,0 0-7,0 0 5,0 0-5,0-29-1,0 29 0,0 0 8,0 0-8,0 0 24,0 0-16,0 0 8</inkml:trace>
    </iact:actionData>
  </iact:action>
  <iact:action type="add" startTime="30272">
    <iact:property name="dataType"/>
    <iact:actionData xml:id="d3">
      <inkml:trace xmlns:inkml="http://www.w3.org/2003/InkML" xml:id="stk3" contextRef="#ctx0" brushRef="#br0">3502 7956 0,'-28'29'137,"0"-29"-129,-56 0-2,28 0 2,28 28 2,0-28-4,-28 0 4,28 28-2,0-28 0,0 0 0,0 0 24,0 0 88,-56-85-112,56 85 0,0-28 2,28 0-6,0 0 6,0 0 14,-28 0-8,28 0 16,0 0-24,0 0 8,0 0-8,0 0 8,0 0 9,0-28-11,0 28 19,0 0-25,0 0-2,0 0 4,0-28 6,0 28-2,0 0 4,0 0-10,0 0 8,0 0-8,0 0-2,0 0 4,0 0 7,0-28-12,0 28 3,0 0 2,0 0-2,0 0 8,0 0-8,0 0 0,0 0 8,0 0-8,0 0 0,0 0 8,0 0-8,0 0 0,0 0 8,0 0 0,0 0-8,0 0 0,0 0 1,0 0 6,0 0-7,0 0-2,0 0 13,0 0 4,0 0-15,0 0 0,0 0 8,0 0 0,0 0-8,0 0 0,28 28-1,-28-56 2,0 28 7,0 0-8,0 0 9,0 0-10,0 0 1,0 0 25,0 0-28,0 0 21,0-1-10,0 1-2,0 0 5,28 28-12,-28-28 17,0 0 8,0 0-8,0 0-16,0 0 32,0 0-16,28 28-16,-28-28 0,0 0-2,0 0 12,0 0 38,0 0 136,-28 0-184,0 28 17,0 0-18,0 0 26,28-28 268,0 0-274,0 84 141,0-28-160,0 28 8,0-28-2,0 28 3,0-28-1,0 0 0,0 0 0,0 0-7,0 0 7,0 0 8,0 0-9,0 0-7,0 1 8,0-1 0,0 0 0,0 0-8,0 0 0,0 0 1,0 0-4,0 28 6,0-28-6,0 0 4,0 28-2,0-28 4,0 28 4,0-28 2,0 28-10,0-28 2,0 28 4,0-28-4,0 0 0,0 28-1,0-28 0,0 0-2,0 0 4,0 0-4,0 0 4,0 0-2,0 0 9,0 0-1,0 0-9,0 0 9,0 0-8,0 0 9,0 0-10,0 0 2,0 0 14,0 0-15,0 0-2,0 0 11,0 0-1,0 0-7,0 0 7,0 0-8,0 0 24,0 0-24,0 0 16,0 0-16,0 0 0,0 0 9,0 0-1,0 0 8,0 0-17</inkml:trace>
    </iact:actionData>
  </iact:action>
  <iact:action type="add" startTime="50008">
    <iact:property name="dataType"/>
    <iact:actionData xml:id="d4">
      <inkml:trace xmlns:inkml="http://www.w3.org/2003/InkML" xml:id="stk4" contextRef="#ctx0" brushRef="#br0">3446 9469 0,'28'0'42,"0"0"-28,0 0 3,28 0-11,-28 0 4,28 0-2,0 0 0,28 0-2,0 0 4,0 0-2,56 0 0,28 0 0,-56 0 0,0 0-2,0 0 4,0 0-4,57 0 4,-57 0-2,-28 0 0,0 0 0,0 0 0,-56 0 0,0 0 0,0 0 8</inkml:trace>
    </iact:actionData>
  </iact:action>
</iact:action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folie">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624000" y="6057380"/>
            <a:ext cx="10080000" cy="278420"/>
          </a:xfrm>
        </p:spPr>
        <p:txBody>
          <a:bodyPr/>
          <a:lstStyle>
            <a:lvl1pPr marL="0" indent="0" algn="l">
              <a:lnSpc>
                <a:spcPts val="2400"/>
              </a:lnSpc>
              <a:spcAft>
                <a:spcPts val="0"/>
              </a:spcAft>
              <a:buFont typeface="Arial" panose="020B0604020202020204" pitchFamily="34" charset="0"/>
              <a:buNone/>
              <a:defRPr sz="1500" b="0">
                <a:solidFill>
                  <a:schemeClr val="bg2"/>
                </a:solidFill>
              </a:defRPr>
            </a:lvl1pPr>
            <a:lvl2pPr marL="0" indent="0" algn="l">
              <a:lnSpc>
                <a:spcPts val="2400"/>
              </a:lnSpc>
              <a:spcAft>
                <a:spcPts val="0"/>
              </a:spcAft>
              <a:buFont typeface="Arial" panose="020B0604020202020204" pitchFamily="34" charset="0"/>
              <a:buNone/>
              <a:defRPr sz="1500" b="0">
                <a:solidFill>
                  <a:schemeClr val="bg2"/>
                </a:solidFill>
              </a:defRPr>
            </a:lvl2pPr>
            <a:lvl3pPr marL="0" indent="0" algn="l">
              <a:lnSpc>
                <a:spcPts val="2400"/>
              </a:lnSpc>
              <a:spcAft>
                <a:spcPts val="0"/>
              </a:spcAft>
              <a:buFont typeface="Arial" panose="020B0604020202020204" pitchFamily="34" charset="0"/>
              <a:buNone/>
              <a:defRPr sz="1500" b="0">
                <a:solidFill>
                  <a:schemeClr val="bg2"/>
                </a:solidFill>
              </a:defRPr>
            </a:lvl3pPr>
            <a:lvl4pPr marL="0" indent="0" algn="l">
              <a:lnSpc>
                <a:spcPts val="2400"/>
              </a:lnSpc>
              <a:spcAft>
                <a:spcPts val="0"/>
              </a:spcAft>
              <a:buFont typeface="Arial" panose="020B0604020202020204" pitchFamily="34" charset="0"/>
              <a:buNone/>
              <a:defRPr sz="1500" b="0">
                <a:solidFill>
                  <a:schemeClr val="bg2"/>
                </a:solidFill>
              </a:defRPr>
            </a:lvl4pPr>
            <a:lvl5pPr marL="0" indent="0" algn="l">
              <a:lnSpc>
                <a:spcPts val="2400"/>
              </a:lnSpc>
              <a:spcAft>
                <a:spcPts val="0"/>
              </a:spcAft>
              <a:buFont typeface="Arial" panose="020B0604020202020204" pitchFamily="34" charset="0"/>
              <a:buNone/>
              <a:defRPr sz="1500" b="0">
                <a:solidFill>
                  <a:schemeClr val="bg2"/>
                </a:solidFill>
              </a:defRPr>
            </a:lvl5pPr>
            <a:lvl6pPr marL="0" indent="0" algn="l">
              <a:lnSpc>
                <a:spcPts val="2400"/>
              </a:lnSpc>
              <a:spcAft>
                <a:spcPts val="0"/>
              </a:spcAft>
              <a:buFont typeface="Arial" panose="020B0604020202020204" pitchFamily="34" charset="0"/>
              <a:buNone/>
              <a:defRPr sz="1500" b="0">
                <a:solidFill>
                  <a:schemeClr val="bg2"/>
                </a:solidFill>
              </a:defRPr>
            </a:lvl6pPr>
            <a:lvl7pPr marL="0" indent="0" algn="l">
              <a:lnSpc>
                <a:spcPts val="2400"/>
              </a:lnSpc>
              <a:spcAft>
                <a:spcPts val="0"/>
              </a:spcAft>
              <a:buFont typeface="Arial" panose="020B0604020202020204" pitchFamily="34" charset="0"/>
              <a:buNone/>
              <a:defRPr sz="1500" b="0">
                <a:solidFill>
                  <a:schemeClr val="bg2"/>
                </a:solidFill>
              </a:defRPr>
            </a:lvl7pPr>
            <a:lvl8pPr marL="0" indent="0" algn="l">
              <a:lnSpc>
                <a:spcPts val="2400"/>
              </a:lnSpc>
              <a:spcAft>
                <a:spcPts val="0"/>
              </a:spcAft>
              <a:buFont typeface="Arial" panose="020B0604020202020204" pitchFamily="34" charset="0"/>
              <a:buNone/>
              <a:defRPr sz="1500" b="0">
                <a:solidFill>
                  <a:schemeClr val="bg2"/>
                </a:solidFill>
              </a:defRPr>
            </a:lvl8pPr>
            <a:lvl9pPr marL="0" indent="0" algn="l">
              <a:lnSpc>
                <a:spcPts val="2400"/>
              </a:lnSpc>
              <a:spcAft>
                <a:spcPts val="0"/>
              </a:spcAft>
              <a:buFont typeface="Arial" panose="020B0604020202020204" pitchFamily="34" charset="0"/>
              <a:buNone/>
              <a:defRPr sz="1500" b="0">
                <a:solidFill>
                  <a:schemeClr val="bg2"/>
                </a:solidFill>
              </a:defRPr>
            </a:lvl9pPr>
          </a:lstStyle>
          <a:p>
            <a:pPr lvl="0"/>
            <a:r>
              <a:rPr lang="de-DE" dirty="0"/>
              <a:t>Untertitel</a:t>
            </a:r>
          </a:p>
        </p:txBody>
      </p:sp>
      <p:sp>
        <p:nvSpPr>
          <p:cNvPr id="7" name="Datumsplatzhalter 6"/>
          <p:cNvSpPr>
            <a:spLocks noGrp="1"/>
          </p:cNvSpPr>
          <p:nvPr>
            <p:ph type="dt" sz="half" idx="10"/>
          </p:nvPr>
        </p:nvSpPr>
        <p:spPr>
          <a:xfrm>
            <a:off x="624000" y="6335800"/>
            <a:ext cx="10080000" cy="192000"/>
          </a:xfrm>
        </p:spPr>
        <p:txBody>
          <a:bodyPr/>
          <a:lstStyle>
            <a:lvl1pPr>
              <a:defRPr sz="900">
                <a:solidFill>
                  <a:schemeClr val="tx2"/>
                </a:solidFill>
              </a:defRPr>
            </a:lvl1pPr>
          </a:lstStyle>
          <a:p>
            <a:endParaRPr lang="de-DE" dirty="0"/>
          </a:p>
        </p:txBody>
      </p:sp>
      <p:pic>
        <p:nvPicPr>
          <p:cNvPr id="6" name="Grafik 5">
            <a:extLst>
              <a:ext uri="{FF2B5EF4-FFF2-40B4-BE49-F238E27FC236}">
                <a16:creationId xmlns:a16="http://schemas.microsoft.com/office/drawing/2014/main" id="{70D81F06-1D47-4C44-8C29-89662B0E161D}"/>
              </a:ext>
            </a:extLst>
          </p:cNvPr>
          <p:cNvPicPr>
            <a:picLocks/>
          </p:cNvPicPr>
          <p:nvPr/>
        </p:nvPicPr>
        <p:blipFill>
          <a:blip r:embed="rId2"/>
          <a:stretch>
            <a:fillRect/>
          </a:stretch>
        </p:blipFill>
        <p:spPr>
          <a:xfrm>
            <a:off x="639840" y="5211000"/>
            <a:ext cx="3340800" cy="163800"/>
          </a:xfrm>
          <a:prstGeom prst="rect">
            <a:avLst/>
          </a:prstGeom>
        </p:spPr>
      </p:pic>
      <p:sp>
        <p:nvSpPr>
          <p:cNvPr id="22" name="Bildplatzhalter 21">
            <a:extLst>
              <a:ext uri="{FF2B5EF4-FFF2-40B4-BE49-F238E27FC236}">
                <a16:creationId xmlns:a16="http://schemas.microsoft.com/office/drawing/2014/main" id="{84C7B36F-18FD-48F5-9A0D-FC40AEE68D0C}"/>
              </a:ext>
            </a:extLst>
          </p:cNvPr>
          <p:cNvSpPr>
            <a:spLocks noGrp="1"/>
          </p:cNvSpPr>
          <p:nvPr>
            <p:ph type="pic" sz="quarter" idx="13"/>
          </p:nvPr>
        </p:nvSpPr>
        <p:spPr>
          <a:xfrm>
            <a:off x="-3" y="-1"/>
            <a:ext cx="10912320" cy="4896000"/>
          </a:xfrm>
          <a:custGeom>
            <a:avLst/>
            <a:gdLst>
              <a:gd name="connsiteX0" fmla="*/ 0 w 8182800"/>
              <a:gd name="connsiteY0" fmla="*/ 0 h 3186000"/>
              <a:gd name="connsiteX1" fmla="*/ 8182800 w 8182800"/>
              <a:gd name="connsiteY1" fmla="*/ 0 h 3186000"/>
              <a:gd name="connsiteX2" fmla="*/ 8182800 w 8182800"/>
              <a:gd name="connsiteY2" fmla="*/ 1 h 3186000"/>
              <a:gd name="connsiteX3" fmla="*/ 7225201 w 8182800"/>
              <a:gd name="connsiteY3" fmla="*/ 1 h 3186000"/>
              <a:gd name="connsiteX4" fmla="*/ 7225201 w 8182800"/>
              <a:gd name="connsiteY4" fmla="*/ 1440001 h 3186000"/>
              <a:gd name="connsiteX5" fmla="*/ 8182800 w 8182800"/>
              <a:gd name="connsiteY5" fmla="*/ 1440001 h 3186000"/>
              <a:gd name="connsiteX6" fmla="*/ 8182800 w 8182800"/>
              <a:gd name="connsiteY6" fmla="*/ 3186000 h 3186000"/>
              <a:gd name="connsiteX7" fmla="*/ 0 w 8182800"/>
              <a:gd name="connsiteY7" fmla="*/ 3186000 h 3186000"/>
              <a:gd name="connsiteX0" fmla="*/ 0 w 8182800"/>
              <a:gd name="connsiteY0" fmla="*/ 0 h 3186000"/>
              <a:gd name="connsiteX1" fmla="*/ 8182800 w 8182800"/>
              <a:gd name="connsiteY1" fmla="*/ 0 h 3186000"/>
              <a:gd name="connsiteX2" fmla="*/ 8182800 w 8182800"/>
              <a:gd name="connsiteY2" fmla="*/ 1 h 3186000"/>
              <a:gd name="connsiteX3" fmla="*/ 7225201 w 8182800"/>
              <a:gd name="connsiteY3" fmla="*/ 1 h 3186000"/>
              <a:gd name="connsiteX4" fmla="*/ 7222820 w 8182800"/>
              <a:gd name="connsiteY4" fmla="*/ 1072098 h 3186000"/>
              <a:gd name="connsiteX5" fmla="*/ 8182800 w 8182800"/>
              <a:gd name="connsiteY5" fmla="*/ 1440001 h 3186000"/>
              <a:gd name="connsiteX6" fmla="*/ 8182800 w 8182800"/>
              <a:gd name="connsiteY6" fmla="*/ 3186000 h 3186000"/>
              <a:gd name="connsiteX7" fmla="*/ 0 w 8182800"/>
              <a:gd name="connsiteY7" fmla="*/ 3186000 h 3186000"/>
              <a:gd name="connsiteX8" fmla="*/ 0 w 8182800"/>
              <a:gd name="connsiteY8" fmla="*/ 0 h 3186000"/>
              <a:gd name="connsiteX0" fmla="*/ 0 w 8182800"/>
              <a:gd name="connsiteY0" fmla="*/ 0 h 3186000"/>
              <a:gd name="connsiteX1" fmla="*/ 8182800 w 8182800"/>
              <a:gd name="connsiteY1" fmla="*/ 0 h 3186000"/>
              <a:gd name="connsiteX2" fmla="*/ 8182800 w 8182800"/>
              <a:gd name="connsiteY2" fmla="*/ 1 h 3186000"/>
              <a:gd name="connsiteX3" fmla="*/ 7225201 w 8182800"/>
              <a:gd name="connsiteY3" fmla="*/ 1 h 3186000"/>
              <a:gd name="connsiteX4" fmla="*/ 7227582 w 8182800"/>
              <a:gd name="connsiteY4" fmla="*/ 1141750 h 3186000"/>
              <a:gd name="connsiteX5" fmla="*/ 8182800 w 8182800"/>
              <a:gd name="connsiteY5" fmla="*/ 1440001 h 3186000"/>
              <a:gd name="connsiteX6" fmla="*/ 8182800 w 8182800"/>
              <a:gd name="connsiteY6" fmla="*/ 3186000 h 3186000"/>
              <a:gd name="connsiteX7" fmla="*/ 0 w 8182800"/>
              <a:gd name="connsiteY7" fmla="*/ 3186000 h 3186000"/>
              <a:gd name="connsiteX8" fmla="*/ 0 w 8182800"/>
              <a:gd name="connsiteY8" fmla="*/ 0 h 3186000"/>
              <a:gd name="connsiteX0" fmla="*/ 0 w 8182800"/>
              <a:gd name="connsiteY0" fmla="*/ 0 h 3186000"/>
              <a:gd name="connsiteX1" fmla="*/ 8182800 w 8182800"/>
              <a:gd name="connsiteY1" fmla="*/ 0 h 3186000"/>
              <a:gd name="connsiteX2" fmla="*/ 8182800 w 8182800"/>
              <a:gd name="connsiteY2" fmla="*/ 1 h 3186000"/>
              <a:gd name="connsiteX3" fmla="*/ 7225201 w 8182800"/>
              <a:gd name="connsiteY3" fmla="*/ 1 h 3186000"/>
              <a:gd name="connsiteX4" fmla="*/ 7222820 w 8182800"/>
              <a:gd name="connsiteY4" fmla="*/ 1075670 h 3186000"/>
              <a:gd name="connsiteX5" fmla="*/ 8182800 w 8182800"/>
              <a:gd name="connsiteY5" fmla="*/ 1440001 h 3186000"/>
              <a:gd name="connsiteX6" fmla="*/ 8182800 w 8182800"/>
              <a:gd name="connsiteY6" fmla="*/ 3186000 h 3186000"/>
              <a:gd name="connsiteX7" fmla="*/ 0 w 8182800"/>
              <a:gd name="connsiteY7" fmla="*/ 3186000 h 3186000"/>
              <a:gd name="connsiteX8" fmla="*/ 0 w 8182800"/>
              <a:gd name="connsiteY8" fmla="*/ 0 h 3186000"/>
              <a:gd name="connsiteX0" fmla="*/ 0 w 8663812"/>
              <a:gd name="connsiteY0" fmla="*/ 0 h 3186000"/>
              <a:gd name="connsiteX1" fmla="*/ 8182800 w 8663812"/>
              <a:gd name="connsiteY1" fmla="*/ 0 h 3186000"/>
              <a:gd name="connsiteX2" fmla="*/ 8182800 w 8663812"/>
              <a:gd name="connsiteY2" fmla="*/ 1 h 3186000"/>
              <a:gd name="connsiteX3" fmla="*/ 7225201 w 8663812"/>
              <a:gd name="connsiteY3" fmla="*/ 1 h 3186000"/>
              <a:gd name="connsiteX4" fmla="*/ 7222820 w 8663812"/>
              <a:gd name="connsiteY4" fmla="*/ 1075670 h 3186000"/>
              <a:gd name="connsiteX5" fmla="*/ 8663812 w 8663812"/>
              <a:gd name="connsiteY5" fmla="*/ 1079242 h 3186000"/>
              <a:gd name="connsiteX6" fmla="*/ 8182800 w 8663812"/>
              <a:gd name="connsiteY6" fmla="*/ 3186000 h 3186000"/>
              <a:gd name="connsiteX7" fmla="*/ 0 w 8663812"/>
              <a:gd name="connsiteY7" fmla="*/ 3186000 h 3186000"/>
              <a:gd name="connsiteX8" fmla="*/ 0 w 8663812"/>
              <a:gd name="connsiteY8" fmla="*/ 0 h 3186000"/>
              <a:gd name="connsiteX0" fmla="*/ 0 w 8694768"/>
              <a:gd name="connsiteY0" fmla="*/ 0 h 3194930"/>
              <a:gd name="connsiteX1" fmla="*/ 8182800 w 8694768"/>
              <a:gd name="connsiteY1" fmla="*/ 0 h 3194930"/>
              <a:gd name="connsiteX2" fmla="*/ 8182800 w 8694768"/>
              <a:gd name="connsiteY2" fmla="*/ 1 h 3194930"/>
              <a:gd name="connsiteX3" fmla="*/ 7225201 w 8694768"/>
              <a:gd name="connsiteY3" fmla="*/ 1 h 3194930"/>
              <a:gd name="connsiteX4" fmla="*/ 7222820 w 8694768"/>
              <a:gd name="connsiteY4" fmla="*/ 1075670 h 3194930"/>
              <a:gd name="connsiteX5" fmla="*/ 8663812 w 8694768"/>
              <a:gd name="connsiteY5" fmla="*/ 1079242 h 3194930"/>
              <a:gd name="connsiteX6" fmla="*/ 8694768 w 8694768"/>
              <a:gd name="connsiteY6" fmla="*/ 3194930 h 3194930"/>
              <a:gd name="connsiteX7" fmla="*/ 0 w 8694768"/>
              <a:gd name="connsiteY7" fmla="*/ 3186000 h 3194930"/>
              <a:gd name="connsiteX8" fmla="*/ 0 w 8694768"/>
              <a:gd name="connsiteY8" fmla="*/ 0 h 3194930"/>
              <a:gd name="connsiteX0" fmla="*/ 0 w 8687624"/>
              <a:gd name="connsiteY0" fmla="*/ 0 h 3194930"/>
              <a:gd name="connsiteX1" fmla="*/ 8182800 w 8687624"/>
              <a:gd name="connsiteY1" fmla="*/ 0 h 3194930"/>
              <a:gd name="connsiteX2" fmla="*/ 8182800 w 8687624"/>
              <a:gd name="connsiteY2" fmla="*/ 1 h 3194930"/>
              <a:gd name="connsiteX3" fmla="*/ 7225201 w 8687624"/>
              <a:gd name="connsiteY3" fmla="*/ 1 h 3194930"/>
              <a:gd name="connsiteX4" fmla="*/ 7222820 w 8687624"/>
              <a:gd name="connsiteY4" fmla="*/ 1075670 h 3194930"/>
              <a:gd name="connsiteX5" fmla="*/ 8663812 w 8687624"/>
              <a:gd name="connsiteY5" fmla="*/ 1079242 h 3194930"/>
              <a:gd name="connsiteX6" fmla="*/ 8687624 w 8687624"/>
              <a:gd name="connsiteY6" fmla="*/ 3194930 h 3194930"/>
              <a:gd name="connsiteX7" fmla="*/ 0 w 8687624"/>
              <a:gd name="connsiteY7" fmla="*/ 3186000 h 3194930"/>
              <a:gd name="connsiteX8" fmla="*/ 0 w 8687624"/>
              <a:gd name="connsiteY8" fmla="*/ 0 h 3194930"/>
              <a:gd name="connsiteX0" fmla="*/ 0 w 8678099"/>
              <a:gd name="connsiteY0" fmla="*/ 0 h 3196716"/>
              <a:gd name="connsiteX1" fmla="*/ 8182800 w 8678099"/>
              <a:gd name="connsiteY1" fmla="*/ 0 h 3196716"/>
              <a:gd name="connsiteX2" fmla="*/ 8182800 w 8678099"/>
              <a:gd name="connsiteY2" fmla="*/ 1 h 3196716"/>
              <a:gd name="connsiteX3" fmla="*/ 7225201 w 8678099"/>
              <a:gd name="connsiteY3" fmla="*/ 1 h 3196716"/>
              <a:gd name="connsiteX4" fmla="*/ 7222820 w 8678099"/>
              <a:gd name="connsiteY4" fmla="*/ 1075670 h 3196716"/>
              <a:gd name="connsiteX5" fmla="*/ 8663812 w 8678099"/>
              <a:gd name="connsiteY5" fmla="*/ 1079242 h 3196716"/>
              <a:gd name="connsiteX6" fmla="*/ 8678099 w 8678099"/>
              <a:gd name="connsiteY6" fmla="*/ 3196716 h 3196716"/>
              <a:gd name="connsiteX7" fmla="*/ 0 w 8678099"/>
              <a:gd name="connsiteY7" fmla="*/ 3186000 h 3196716"/>
              <a:gd name="connsiteX8" fmla="*/ 0 w 8678099"/>
              <a:gd name="connsiteY8" fmla="*/ 0 h 3196716"/>
              <a:gd name="connsiteX0" fmla="*/ 0 w 8673336"/>
              <a:gd name="connsiteY0" fmla="*/ 0 h 3200288"/>
              <a:gd name="connsiteX1" fmla="*/ 8182800 w 8673336"/>
              <a:gd name="connsiteY1" fmla="*/ 0 h 3200288"/>
              <a:gd name="connsiteX2" fmla="*/ 8182800 w 8673336"/>
              <a:gd name="connsiteY2" fmla="*/ 1 h 3200288"/>
              <a:gd name="connsiteX3" fmla="*/ 7225201 w 8673336"/>
              <a:gd name="connsiteY3" fmla="*/ 1 h 3200288"/>
              <a:gd name="connsiteX4" fmla="*/ 7222820 w 8673336"/>
              <a:gd name="connsiteY4" fmla="*/ 1075670 h 3200288"/>
              <a:gd name="connsiteX5" fmla="*/ 8663812 w 8673336"/>
              <a:gd name="connsiteY5" fmla="*/ 1079242 h 3200288"/>
              <a:gd name="connsiteX6" fmla="*/ 8673336 w 8673336"/>
              <a:gd name="connsiteY6" fmla="*/ 3200288 h 3200288"/>
              <a:gd name="connsiteX7" fmla="*/ 0 w 8673336"/>
              <a:gd name="connsiteY7" fmla="*/ 3186000 h 3200288"/>
              <a:gd name="connsiteX8" fmla="*/ 0 w 8673336"/>
              <a:gd name="connsiteY8" fmla="*/ 0 h 3200288"/>
              <a:gd name="connsiteX0" fmla="*/ 0 w 8673336"/>
              <a:gd name="connsiteY0" fmla="*/ 0 h 3200288"/>
              <a:gd name="connsiteX1" fmla="*/ 8182800 w 8673336"/>
              <a:gd name="connsiteY1" fmla="*/ 0 h 3200288"/>
              <a:gd name="connsiteX2" fmla="*/ 8182800 w 8673336"/>
              <a:gd name="connsiteY2" fmla="*/ 1 h 3200288"/>
              <a:gd name="connsiteX3" fmla="*/ 7225201 w 8673336"/>
              <a:gd name="connsiteY3" fmla="*/ 1 h 3200288"/>
              <a:gd name="connsiteX4" fmla="*/ 7654349 w 8673336"/>
              <a:gd name="connsiteY4" fmla="*/ 938697 h 3200288"/>
              <a:gd name="connsiteX5" fmla="*/ 8663812 w 8673336"/>
              <a:gd name="connsiteY5" fmla="*/ 1079242 h 3200288"/>
              <a:gd name="connsiteX6" fmla="*/ 8673336 w 8673336"/>
              <a:gd name="connsiteY6" fmla="*/ 3200288 h 3200288"/>
              <a:gd name="connsiteX7" fmla="*/ 0 w 8673336"/>
              <a:gd name="connsiteY7" fmla="*/ 3186000 h 3200288"/>
              <a:gd name="connsiteX8" fmla="*/ 0 w 8673336"/>
              <a:gd name="connsiteY8" fmla="*/ 0 h 3200288"/>
              <a:gd name="connsiteX0" fmla="*/ 0 w 8673336"/>
              <a:gd name="connsiteY0" fmla="*/ 0 h 3200288"/>
              <a:gd name="connsiteX1" fmla="*/ 8182800 w 8673336"/>
              <a:gd name="connsiteY1" fmla="*/ 0 h 3200288"/>
              <a:gd name="connsiteX2" fmla="*/ 8182800 w 8673336"/>
              <a:gd name="connsiteY2" fmla="*/ 1 h 3200288"/>
              <a:gd name="connsiteX3" fmla="*/ 7225201 w 8673336"/>
              <a:gd name="connsiteY3" fmla="*/ 1 h 3200288"/>
              <a:gd name="connsiteX4" fmla="*/ 7654349 w 8673336"/>
              <a:gd name="connsiteY4" fmla="*/ 938697 h 3200288"/>
              <a:gd name="connsiteX5" fmla="*/ 8663812 w 8673336"/>
              <a:gd name="connsiteY5" fmla="*/ 1079242 h 3200288"/>
              <a:gd name="connsiteX6" fmla="*/ 8673336 w 8673336"/>
              <a:gd name="connsiteY6" fmla="*/ 3200288 h 3200288"/>
              <a:gd name="connsiteX7" fmla="*/ 0 w 8673336"/>
              <a:gd name="connsiteY7" fmla="*/ 3186000 h 3200288"/>
              <a:gd name="connsiteX8" fmla="*/ 0 w 8673336"/>
              <a:gd name="connsiteY8" fmla="*/ 0 h 3200288"/>
              <a:gd name="connsiteX0" fmla="*/ 0 w 8673336"/>
              <a:gd name="connsiteY0" fmla="*/ 0 h 3200288"/>
              <a:gd name="connsiteX1" fmla="*/ 8182800 w 8673336"/>
              <a:gd name="connsiteY1" fmla="*/ 0 h 3200288"/>
              <a:gd name="connsiteX2" fmla="*/ 8182800 w 8673336"/>
              <a:gd name="connsiteY2" fmla="*/ 1 h 3200288"/>
              <a:gd name="connsiteX3" fmla="*/ 7225201 w 8673336"/>
              <a:gd name="connsiteY3" fmla="*/ 1 h 3200288"/>
              <a:gd name="connsiteX4" fmla="*/ 7654349 w 8673336"/>
              <a:gd name="connsiteY4" fmla="*/ 938697 h 3200288"/>
              <a:gd name="connsiteX5" fmla="*/ 8671383 w 8673336"/>
              <a:gd name="connsiteY5" fmla="*/ 992078 h 3200288"/>
              <a:gd name="connsiteX6" fmla="*/ 8673336 w 8673336"/>
              <a:gd name="connsiteY6" fmla="*/ 3200288 h 3200288"/>
              <a:gd name="connsiteX7" fmla="*/ 0 w 8673336"/>
              <a:gd name="connsiteY7" fmla="*/ 3186000 h 3200288"/>
              <a:gd name="connsiteX8" fmla="*/ 0 w 8673336"/>
              <a:gd name="connsiteY8" fmla="*/ 0 h 3200288"/>
              <a:gd name="connsiteX0" fmla="*/ 0 w 8673336"/>
              <a:gd name="connsiteY0" fmla="*/ 0 h 3200288"/>
              <a:gd name="connsiteX1" fmla="*/ 8182800 w 8673336"/>
              <a:gd name="connsiteY1" fmla="*/ 0 h 3200288"/>
              <a:gd name="connsiteX2" fmla="*/ 8182800 w 8673336"/>
              <a:gd name="connsiteY2" fmla="*/ 1 h 3200288"/>
              <a:gd name="connsiteX3" fmla="*/ 7225201 w 8673336"/>
              <a:gd name="connsiteY3" fmla="*/ 1 h 3200288"/>
              <a:gd name="connsiteX4" fmla="*/ 7654349 w 8673336"/>
              <a:gd name="connsiteY4" fmla="*/ 938697 h 3200288"/>
              <a:gd name="connsiteX5" fmla="*/ 8671383 w 8673336"/>
              <a:gd name="connsiteY5" fmla="*/ 992078 h 3200288"/>
              <a:gd name="connsiteX6" fmla="*/ 8673336 w 8673336"/>
              <a:gd name="connsiteY6" fmla="*/ 3200288 h 3200288"/>
              <a:gd name="connsiteX7" fmla="*/ 0 w 8673336"/>
              <a:gd name="connsiteY7" fmla="*/ 3186000 h 3200288"/>
              <a:gd name="connsiteX8" fmla="*/ 0 w 8673336"/>
              <a:gd name="connsiteY8" fmla="*/ 0 h 3200288"/>
              <a:gd name="connsiteX0" fmla="*/ 0 w 8673336"/>
              <a:gd name="connsiteY0" fmla="*/ 0 h 3200288"/>
              <a:gd name="connsiteX1" fmla="*/ 8182800 w 8673336"/>
              <a:gd name="connsiteY1" fmla="*/ 0 h 3200288"/>
              <a:gd name="connsiteX2" fmla="*/ 8182800 w 8673336"/>
              <a:gd name="connsiteY2" fmla="*/ 1 h 3200288"/>
              <a:gd name="connsiteX3" fmla="*/ 7225201 w 8673336"/>
              <a:gd name="connsiteY3" fmla="*/ 1 h 3200288"/>
              <a:gd name="connsiteX4" fmla="*/ 7654349 w 8673336"/>
              <a:gd name="connsiteY4" fmla="*/ 938697 h 3200288"/>
              <a:gd name="connsiteX5" fmla="*/ 8671383 w 8673336"/>
              <a:gd name="connsiteY5" fmla="*/ 943826 h 3200288"/>
              <a:gd name="connsiteX6" fmla="*/ 8673336 w 8673336"/>
              <a:gd name="connsiteY6" fmla="*/ 3200288 h 3200288"/>
              <a:gd name="connsiteX7" fmla="*/ 0 w 8673336"/>
              <a:gd name="connsiteY7" fmla="*/ 3186000 h 3200288"/>
              <a:gd name="connsiteX8" fmla="*/ 0 w 8673336"/>
              <a:gd name="connsiteY8" fmla="*/ 0 h 3200288"/>
              <a:gd name="connsiteX0" fmla="*/ 0 w 8673336"/>
              <a:gd name="connsiteY0" fmla="*/ 0 h 3200288"/>
              <a:gd name="connsiteX1" fmla="*/ 8182800 w 8673336"/>
              <a:gd name="connsiteY1" fmla="*/ 0 h 3200288"/>
              <a:gd name="connsiteX2" fmla="*/ 8182800 w 8673336"/>
              <a:gd name="connsiteY2" fmla="*/ 1 h 3200288"/>
              <a:gd name="connsiteX3" fmla="*/ 7656730 w 8673336"/>
              <a:gd name="connsiteY3" fmla="*/ 3115 h 3200288"/>
              <a:gd name="connsiteX4" fmla="*/ 7654349 w 8673336"/>
              <a:gd name="connsiteY4" fmla="*/ 938697 h 3200288"/>
              <a:gd name="connsiteX5" fmla="*/ 8671383 w 8673336"/>
              <a:gd name="connsiteY5" fmla="*/ 943826 h 3200288"/>
              <a:gd name="connsiteX6" fmla="*/ 8673336 w 8673336"/>
              <a:gd name="connsiteY6" fmla="*/ 3200288 h 3200288"/>
              <a:gd name="connsiteX7" fmla="*/ 0 w 8673336"/>
              <a:gd name="connsiteY7" fmla="*/ 3186000 h 3200288"/>
              <a:gd name="connsiteX8" fmla="*/ 0 w 8673336"/>
              <a:gd name="connsiteY8" fmla="*/ 0 h 320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3336" h="3200288">
                <a:moveTo>
                  <a:pt x="0" y="0"/>
                </a:moveTo>
                <a:lnTo>
                  <a:pt x="8182800" y="0"/>
                </a:lnTo>
                <a:lnTo>
                  <a:pt x="8182800" y="1"/>
                </a:lnTo>
                <a:lnTo>
                  <a:pt x="7656730" y="3115"/>
                </a:lnTo>
                <a:cubicBezTo>
                  <a:pt x="7655936" y="360481"/>
                  <a:pt x="7655143" y="581331"/>
                  <a:pt x="7654349" y="938697"/>
                </a:cubicBezTo>
                <a:lnTo>
                  <a:pt x="8671383" y="943826"/>
                </a:lnTo>
                <a:cubicBezTo>
                  <a:pt x="8676145" y="1649651"/>
                  <a:pt x="8668574" y="2494463"/>
                  <a:pt x="8673336" y="3200288"/>
                </a:cubicBezTo>
                <a:lnTo>
                  <a:pt x="0" y="3186000"/>
                </a:lnTo>
                <a:lnTo>
                  <a:pt x="0" y="0"/>
                </a:lnTo>
                <a:close/>
              </a:path>
            </a:pathLst>
          </a:custGeom>
          <a:solidFill>
            <a:schemeClr val="bg1">
              <a:lumMod val="85000"/>
            </a:schemeClr>
          </a:solidFill>
        </p:spPr>
        <p:txBody>
          <a:bodyPr wrap="square" anchor="ctr">
            <a:noAutofit/>
          </a:bodyPr>
          <a:lstStyle>
            <a:lvl1pPr algn="ctr">
              <a:defRPr/>
            </a:lvl1pPr>
          </a:lstStyle>
          <a:p>
            <a:r>
              <a:rPr lang="de-DE"/>
              <a:t>Bild durch Klicken auf Symbol hinzufügen</a:t>
            </a:r>
            <a:endParaRPr lang="de-DE" dirty="0"/>
          </a:p>
        </p:txBody>
      </p:sp>
      <p:pic>
        <p:nvPicPr>
          <p:cNvPr id="16" name="Grafik 15">
            <a:extLst>
              <a:ext uri="{FF2B5EF4-FFF2-40B4-BE49-F238E27FC236}">
                <a16:creationId xmlns:a16="http://schemas.microsoft.com/office/drawing/2014/main" id="{C28E9FB3-DC3C-4E55-9877-2DEEAAB32903}"/>
              </a:ext>
            </a:extLst>
          </p:cNvPr>
          <p:cNvPicPr>
            <a:picLocks noChangeAspect="1"/>
          </p:cNvPicPr>
          <p:nvPr/>
        </p:nvPicPr>
        <p:blipFill>
          <a:blip r:embed="rId3"/>
          <a:stretch>
            <a:fillRect/>
          </a:stretch>
        </p:blipFill>
        <p:spPr>
          <a:xfrm>
            <a:off x="9632160" y="0"/>
            <a:ext cx="1920483" cy="1440000"/>
          </a:xfrm>
          <a:prstGeom prst="rect">
            <a:avLst/>
          </a:prstGeom>
        </p:spPr>
      </p:pic>
      <p:sp>
        <p:nvSpPr>
          <p:cNvPr id="23" name="Titel 22">
            <a:extLst>
              <a:ext uri="{FF2B5EF4-FFF2-40B4-BE49-F238E27FC236}">
                <a16:creationId xmlns:a16="http://schemas.microsoft.com/office/drawing/2014/main" id="{259FB325-4F00-4E24-9BB5-CBE59A8EE6E3}"/>
              </a:ext>
            </a:extLst>
          </p:cNvPr>
          <p:cNvSpPr>
            <a:spLocks noGrp="1"/>
          </p:cNvSpPr>
          <p:nvPr>
            <p:ph type="title"/>
          </p:nvPr>
        </p:nvSpPr>
        <p:spPr>
          <a:xfrm>
            <a:off x="639840" y="5610980"/>
            <a:ext cx="4703915" cy="432000"/>
          </a:xfrm>
        </p:spPr>
        <p:txBody>
          <a:bodyPr/>
          <a:lstStyle>
            <a:lvl1pPr>
              <a:lnSpc>
                <a:spcPts val="2500"/>
              </a:lnSpc>
              <a:defRPr cap="all" baseline="0"/>
            </a:lvl1pPr>
          </a:lstStyle>
          <a:p>
            <a:pPr lvl="0"/>
            <a:r>
              <a:rPr lang="de-DE"/>
              <a:t>Mastertitelformat bearbeiten</a:t>
            </a:r>
            <a:endParaRPr lang="de-DE" dirty="0"/>
          </a:p>
        </p:txBody>
      </p:sp>
      <p:sp>
        <p:nvSpPr>
          <p:cNvPr id="4" name="Bildplatzhalter 3">
            <a:extLst>
              <a:ext uri="{FF2B5EF4-FFF2-40B4-BE49-F238E27FC236}">
                <a16:creationId xmlns:a16="http://schemas.microsoft.com/office/drawing/2014/main" id="{EA11C8C5-D6EB-4C5D-9539-1ADEFC0908BE}"/>
              </a:ext>
            </a:extLst>
          </p:cNvPr>
          <p:cNvSpPr>
            <a:spLocks noGrp="1"/>
          </p:cNvSpPr>
          <p:nvPr>
            <p:ph type="pic" sz="quarter" idx="14" hasCustomPrompt="1"/>
          </p:nvPr>
        </p:nvSpPr>
        <p:spPr>
          <a:xfrm>
            <a:off x="7571517" y="5193600"/>
            <a:ext cx="3340800" cy="432000"/>
          </a:xfrm>
        </p:spPr>
        <p:txBody>
          <a:bodyPr anchor="ctr" anchorCtr="0"/>
          <a:lstStyle>
            <a:lvl1pPr algn="ctr">
              <a:defRPr sz="1050"/>
            </a:lvl1pPr>
          </a:lstStyle>
          <a:p>
            <a:r>
              <a:rPr lang="de-DE" dirty="0"/>
              <a:t>Logo auf Platzhalter ziehen</a:t>
            </a:r>
          </a:p>
        </p:txBody>
      </p:sp>
    </p:spTree>
    <p:extLst>
      <p:ext uri="{BB962C8B-B14F-4D97-AF65-F5344CB8AC3E}">
        <p14:creationId xmlns:p14="http://schemas.microsoft.com/office/powerpoint/2010/main" val="3465879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Headline / Text / 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KAPITEL | CHART-HEADLINE</a:t>
            </a:r>
          </a:p>
        </p:txBody>
      </p:sp>
      <p:sp>
        <p:nvSpPr>
          <p:cNvPr id="3" name="Inhaltsplatzhalter 2"/>
          <p:cNvSpPr>
            <a:spLocks noGrp="1"/>
          </p:cNvSpPr>
          <p:nvPr>
            <p:ph idx="1" hasCustomPrompt="1"/>
          </p:nvPr>
        </p:nvSpPr>
        <p:spPr>
          <a:xfrm>
            <a:off x="624000" y="1224000"/>
            <a:ext cx="4320000" cy="4488000"/>
          </a:xfrm>
        </p:spPr>
        <p:txBody>
          <a:bodyPr/>
          <a:lstStyle>
            <a:lvl1pPr>
              <a:defRPr/>
            </a:lvl1pPr>
          </a:lstStyle>
          <a:p>
            <a:pPr lvl="0"/>
            <a:r>
              <a:rPr lang="de-DE" dirty="0" err="1"/>
              <a:t>Subline</a:t>
            </a:r>
            <a:r>
              <a:rPr lang="de-DE" dirty="0"/>
              <a:t> auf erster Ebene // für weitere Ebenen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Fußzeilenplatzhalter 7">
            <a:extLst>
              <a:ext uri="{FF2B5EF4-FFF2-40B4-BE49-F238E27FC236}">
                <a16:creationId xmlns:a16="http://schemas.microsoft.com/office/drawing/2014/main" id="{3261E425-9AF3-4B68-A7DE-55697E59EC4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C8FE19E-1A66-4F06-9454-D8ECA4880C8E}"/>
              </a:ext>
            </a:extLst>
          </p:cNvPr>
          <p:cNvSpPr>
            <a:spLocks noGrp="1"/>
          </p:cNvSpPr>
          <p:nvPr>
            <p:ph type="sldNum" sz="quarter" idx="12"/>
          </p:nvPr>
        </p:nvSpPr>
        <p:spPr/>
        <p:txBody>
          <a:bodyPr/>
          <a:lstStyle/>
          <a:p>
            <a:fld id="{6C8FC03C-C266-4645-ABC5-645062898383}" type="slidenum">
              <a:rPr lang="de-DE" smtClean="0"/>
              <a:pPr/>
              <a:t>‹Nr.›</a:t>
            </a:fld>
            <a:r>
              <a:rPr lang="de-DE"/>
              <a:t> </a:t>
            </a:r>
            <a:endParaRPr lang="de-DE" dirty="0"/>
          </a:p>
        </p:txBody>
      </p:sp>
      <p:sp>
        <p:nvSpPr>
          <p:cNvPr id="5" name="Bildplatzhalter 4">
            <a:extLst>
              <a:ext uri="{FF2B5EF4-FFF2-40B4-BE49-F238E27FC236}">
                <a16:creationId xmlns:a16="http://schemas.microsoft.com/office/drawing/2014/main" id="{6DB40BEE-2C74-4B7C-AA75-FB330D4E18BC}"/>
              </a:ext>
            </a:extLst>
          </p:cNvPr>
          <p:cNvSpPr>
            <a:spLocks noGrp="1"/>
          </p:cNvSpPr>
          <p:nvPr>
            <p:ph type="pic" sz="quarter" idx="13"/>
          </p:nvPr>
        </p:nvSpPr>
        <p:spPr>
          <a:xfrm>
            <a:off x="5472000" y="1272000"/>
            <a:ext cx="6048000" cy="4032000"/>
          </a:xfrm>
        </p:spPr>
        <p:txBody>
          <a:bodyPr anchor="ctr"/>
          <a:lstStyle>
            <a:lvl1pPr algn="ctr">
              <a:defRPr/>
            </a:lvl1pPr>
          </a:lstStyle>
          <a:p>
            <a:r>
              <a:rPr lang="de-DE"/>
              <a:t>Bild durch Klicken auf Symbol hinzufügen</a:t>
            </a:r>
          </a:p>
        </p:txBody>
      </p:sp>
    </p:spTree>
    <p:extLst>
      <p:ext uri="{BB962C8B-B14F-4D97-AF65-F5344CB8AC3E}">
        <p14:creationId xmlns:p14="http://schemas.microsoft.com/office/powerpoint/2010/main" val="3166895790"/>
      </p:ext>
    </p:extLst>
  </p:cSld>
  <p:clrMapOvr>
    <a:masterClrMapping/>
  </p:clrMapOvr>
  <p:extLst>
    <p:ext uri="{DCECCB84-F9BA-43D5-87BE-67443E8EF086}">
      <p15:sldGuideLst xmlns:p15="http://schemas.microsoft.com/office/powerpoint/2012/main">
        <p15:guide id="1" pos="2583">
          <p15:clr>
            <a:srgbClr val="FBAE40"/>
          </p15:clr>
        </p15:guide>
        <p15:guide id="2" pos="5444">
          <p15:clr>
            <a:srgbClr val="FBAE40"/>
          </p15:clr>
        </p15:guide>
        <p15:guide id="3" orient="horz" pos="795">
          <p15:clr>
            <a:srgbClr val="FBAE40"/>
          </p15:clr>
        </p15:guide>
        <p15:guide id="4" orient="horz" pos="33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Headline / Text / Bild inkl. Bildunterzeil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KAPITEL | CHART-HEADLINE</a:t>
            </a:r>
          </a:p>
        </p:txBody>
      </p:sp>
      <p:sp>
        <p:nvSpPr>
          <p:cNvPr id="3" name="Inhaltsplatzhalter 2"/>
          <p:cNvSpPr>
            <a:spLocks noGrp="1"/>
          </p:cNvSpPr>
          <p:nvPr>
            <p:ph idx="1" hasCustomPrompt="1"/>
          </p:nvPr>
        </p:nvSpPr>
        <p:spPr>
          <a:xfrm>
            <a:off x="624000" y="1224000"/>
            <a:ext cx="5472000" cy="4488000"/>
          </a:xfrm>
        </p:spPr>
        <p:txBody>
          <a:bodyPr/>
          <a:lstStyle>
            <a:lvl1pPr>
              <a:defRPr/>
            </a:lvl1pPr>
          </a:lstStyle>
          <a:p>
            <a:pPr lvl="0"/>
            <a:r>
              <a:rPr lang="de-DE" dirty="0" err="1"/>
              <a:t>Subline</a:t>
            </a:r>
            <a:r>
              <a:rPr lang="de-DE" dirty="0"/>
              <a:t> auf erster Ebene // für weitere Ebenen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Fußzeilenplatzhalter 7">
            <a:extLst>
              <a:ext uri="{FF2B5EF4-FFF2-40B4-BE49-F238E27FC236}">
                <a16:creationId xmlns:a16="http://schemas.microsoft.com/office/drawing/2014/main" id="{3261E425-9AF3-4B68-A7DE-55697E59EC4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C8FE19E-1A66-4F06-9454-D8ECA4880C8E}"/>
              </a:ext>
            </a:extLst>
          </p:cNvPr>
          <p:cNvSpPr>
            <a:spLocks noGrp="1"/>
          </p:cNvSpPr>
          <p:nvPr>
            <p:ph type="sldNum" sz="quarter" idx="12"/>
          </p:nvPr>
        </p:nvSpPr>
        <p:spPr/>
        <p:txBody>
          <a:bodyPr/>
          <a:lstStyle/>
          <a:p>
            <a:fld id="{6C8FC03C-C266-4645-ABC5-645062898383}" type="slidenum">
              <a:rPr lang="de-DE" smtClean="0"/>
              <a:pPr/>
              <a:t>‹Nr.›</a:t>
            </a:fld>
            <a:r>
              <a:rPr lang="de-DE"/>
              <a:t> </a:t>
            </a:r>
            <a:endParaRPr lang="de-DE" dirty="0"/>
          </a:p>
        </p:txBody>
      </p:sp>
      <p:sp>
        <p:nvSpPr>
          <p:cNvPr id="5" name="Bildplatzhalter 4">
            <a:extLst>
              <a:ext uri="{FF2B5EF4-FFF2-40B4-BE49-F238E27FC236}">
                <a16:creationId xmlns:a16="http://schemas.microsoft.com/office/drawing/2014/main" id="{6DB40BEE-2C74-4B7C-AA75-FB330D4E18BC}"/>
              </a:ext>
            </a:extLst>
          </p:cNvPr>
          <p:cNvSpPr>
            <a:spLocks noGrp="1"/>
          </p:cNvSpPr>
          <p:nvPr>
            <p:ph type="pic" sz="quarter" idx="13"/>
          </p:nvPr>
        </p:nvSpPr>
        <p:spPr>
          <a:xfrm>
            <a:off x="6240000" y="1272000"/>
            <a:ext cx="5280000" cy="3528000"/>
          </a:xfrm>
        </p:spPr>
        <p:txBody>
          <a:bodyPr anchor="ctr"/>
          <a:lstStyle>
            <a:lvl1pPr algn="ctr">
              <a:defRPr/>
            </a:lvl1pPr>
          </a:lstStyle>
          <a:p>
            <a:r>
              <a:rPr lang="de-DE"/>
              <a:t>Bild durch Klicken auf Symbol hinzufügen</a:t>
            </a:r>
          </a:p>
        </p:txBody>
      </p:sp>
      <p:sp>
        <p:nvSpPr>
          <p:cNvPr id="10" name="Textplatzhalter 5">
            <a:extLst>
              <a:ext uri="{FF2B5EF4-FFF2-40B4-BE49-F238E27FC236}">
                <a16:creationId xmlns:a16="http://schemas.microsoft.com/office/drawing/2014/main" id="{E8C92916-9C2D-4160-84A7-92C7AE8CF342}"/>
              </a:ext>
            </a:extLst>
          </p:cNvPr>
          <p:cNvSpPr>
            <a:spLocks noGrp="1"/>
          </p:cNvSpPr>
          <p:nvPr>
            <p:ph type="body" sz="quarter" idx="16" hasCustomPrompt="1"/>
          </p:nvPr>
        </p:nvSpPr>
        <p:spPr>
          <a:xfrm>
            <a:off x="6240000" y="4944000"/>
            <a:ext cx="5280000" cy="768000"/>
          </a:xfrm>
        </p:spPr>
        <p:txBody>
          <a:bodyPr/>
          <a:lstStyle>
            <a:lvl1pPr>
              <a:lnSpc>
                <a:spcPts val="1200"/>
              </a:lnSpc>
              <a:spcAft>
                <a:spcPts val="0"/>
              </a:spcAft>
              <a:defRPr sz="900"/>
            </a:lvl1pPr>
            <a:lvl2pPr>
              <a:lnSpc>
                <a:spcPts val="1200"/>
              </a:lnSpc>
              <a:spcAft>
                <a:spcPts val="0"/>
              </a:spcAft>
              <a:defRPr sz="900"/>
            </a:lvl2pPr>
            <a:lvl3pPr>
              <a:lnSpc>
                <a:spcPts val="1200"/>
              </a:lnSpc>
              <a:spcAft>
                <a:spcPts val="0"/>
              </a:spcAft>
              <a:defRPr sz="900"/>
            </a:lvl3pPr>
            <a:lvl4pPr>
              <a:lnSpc>
                <a:spcPts val="1200"/>
              </a:lnSpc>
              <a:spcAft>
                <a:spcPts val="0"/>
              </a:spcAft>
              <a:defRPr sz="900"/>
            </a:lvl4pPr>
            <a:lvl5pPr>
              <a:lnSpc>
                <a:spcPts val="1200"/>
              </a:lnSpc>
              <a:spcAft>
                <a:spcPts val="0"/>
              </a:spcAft>
              <a:defRPr sz="900"/>
            </a:lvl5pPr>
            <a:lvl6pPr>
              <a:lnSpc>
                <a:spcPts val="1200"/>
              </a:lnSpc>
              <a:spcAft>
                <a:spcPts val="0"/>
              </a:spcAft>
              <a:defRPr sz="900"/>
            </a:lvl6pPr>
            <a:lvl7pPr>
              <a:lnSpc>
                <a:spcPts val="1200"/>
              </a:lnSpc>
              <a:spcAft>
                <a:spcPts val="0"/>
              </a:spcAft>
              <a:defRPr sz="900"/>
            </a:lvl7pPr>
            <a:lvl8pPr>
              <a:lnSpc>
                <a:spcPts val="1200"/>
              </a:lnSpc>
              <a:spcAft>
                <a:spcPts val="0"/>
              </a:spcAft>
              <a:defRPr sz="900"/>
            </a:lvl8pPr>
            <a:lvl9pPr>
              <a:lnSpc>
                <a:spcPts val="1200"/>
              </a:lnSpc>
              <a:spcAft>
                <a:spcPts val="0"/>
              </a:spcAft>
              <a:defRPr sz="900"/>
            </a:lvl9pPr>
          </a:lstStyle>
          <a:p>
            <a:pPr lvl="0"/>
            <a:r>
              <a:rPr lang="de-DE" dirty="0"/>
              <a:t>Bildunterzeile // für weitere Ebenen (Text)  &gt;&gt; Menü &gt; Start &gt; Absatz &gt; Listenebene erhöhen </a:t>
            </a:r>
          </a:p>
          <a:p>
            <a:pPr lvl="0"/>
            <a:endParaRPr lang="de-DE" dirty="0"/>
          </a:p>
          <a:p>
            <a:pPr lvl="1"/>
            <a:r>
              <a:rPr lang="de-DE" dirty="0"/>
              <a:t>Zweite Ebene</a:t>
            </a:r>
          </a:p>
        </p:txBody>
      </p:sp>
    </p:spTree>
    <p:extLst>
      <p:ext uri="{BB962C8B-B14F-4D97-AF65-F5344CB8AC3E}">
        <p14:creationId xmlns:p14="http://schemas.microsoft.com/office/powerpoint/2010/main" val="3573013311"/>
      </p:ext>
    </p:extLst>
  </p:cSld>
  <p:clrMapOvr>
    <a:masterClrMapping/>
  </p:clrMapOvr>
  <p:extLst>
    <p:ext uri="{DCECCB84-F9BA-43D5-87BE-67443E8EF086}">
      <p15:sldGuideLst xmlns:p15="http://schemas.microsoft.com/office/powerpoint/2012/main">
        <p15:guide id="1" pos="2945">
          <p15:clr>
            <a:srgbClr val="FBAE40"/>
          </p15:clr>
        </p15:guide>
        <p15:guide id="2" pos="5444">
          <p15:clr>
            <a:srgbClr val="FBAE40"/>
          </p15:clr>
        </p15:guide>
        <p15:guide id="3" orient="horz" pos="795">
          <p15:clr>
            <a:srgbClr val="FBAE40"/>
          </p15:clr>
        </p15:guide>
        <p15:guide id="4" orient="horz" pos="302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eadline / Bild inkl. Bildunterzeile /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KAPITEL | CHART-HEADLINE</a:t>
            </a:r>
          </a:p>
        </p:txBody>
      </p:sp>
      <p:sp>
        <p:nvSpPr>
          <p:cNvPr id="3" name="Inhaltsplatzhalter 2"/>
          <p:cNvSpPr>
            <a:spLocks noGrp="1"/>
          </p:cNvSpPr>
          <p:nvPr>
            <p:ph idx="1" hasCustomPrompt="1"/>
          </p:nvPr>
        </p:nvSpPr>
        <p:spPr>
          <a:xfrm>
            <a:off x="6960000" y="1224000"/>
            <a:ext cx="4560000" cy="4488000"/>
          </a:xfrm>
        </p:spPr>
        <p:txBody>
          <a:bodyPr/>
          <a:lstStyle>
            <a:lvl1pPr>
              <a:defRPr/>
            </a:lvl1pPr>
          </a:lstStyle>
          <a:p>
            <a:pPr lvl="0"/>
            <a:r>
              <a:rPr lang="de-DE" dirty="0" err="1"/>
              <a:t>Subline</a:t>
            </a:r>
            <a:r>
              <a:rPr lang="de-DE" dirty="0"/>
              <a:t> auf erster Ebene // für weitere Ebenen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Fußzeilenplatzhalter 7">
            <a:extLst>
              <a:ext uri="{FF2B5EF4-FFF2-40B4-BE49-F238E27FC236}">
                <a16:creationId xmlns:a16="http://schemas.microsoft.com/office/drawing/2014/main" id="{3261E425-9AF3-4B68-A7DE-55697E59EC4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C8FE19E-1A66-4F06-9454-D8ECA4880C8E}"/>
              </a:ext>
            </a:extLst>
          </p:cNvPr>
          <p:cNvSpPr>
            <a:spLocks noGrp="1"/>
          </p:cNvSpPr>
          <p:nvPr>
            <p:ph type="sldNum" sz="quarter" idx="12"/>
          </p:nvPr>
        </p:nvSpPr>
        <p:spPr/>
        <p:txBody>
          <a:bodyPr/>
          <a:lstStyle/>
          <a:p>
            <a:fld id="{6C8FC03C-C266-4645-ABC5-645062898383}" type="slidenum">
              <a:rPr lang="de-DE" smtClean="0"/>
              <a:pPr/>
              <a:t>‹Nr.›</a:t>
            </a:fld>
            <a:r>
              <a:rPr lang="de-DE"/>
              <a:t> </a:t>
            </a:r>
            <a:endParaRPr lang="de-DE" dirty="0"/>
          </a:p>
        </p:txBody>
      </p:sp>
      <p:sp>
        <p:nvSpPr>
          <p:cNvPr id="5" name="Bildplatzhalter 4">
            <a:extLst>
              <a:ext uri="{FF2B5EF4-FFF2-40B4-BE49-F238E27FC236}">
                <a16:creationId xmlns:a16="http://schemas.microsoft.com/office/drawing/2014/main" id="{6DB40BEE-2C74-4B7C-AA75-FB330D4E18BC}"/>
              </a:ext>
            </a:extLst>
          </p:cNvPr>
          <p:cNvSpPr>
            <a:spLocks noGrp="1"/>
          </p:cNvSpPr>
          <p:nvPr>
            <p:ph type="pic" sz="quarter" idx="13"/>
          </p:nvPr>
        </p:nvSpPr>
        <p:spPr>
          <a:xfrm>
            <a:off x="624000" y="1272000"/>
            <a:ext cx="5280000" cy="3528000"/>
          </a:xfrm>
        </p:spPr>
        <p:txBody>
          <a:bodyPr anchor="ctr"/>
          <a:lstStyle>
            <a:lvl1pPr algn="ctr">
              <a:defRPr/>
            </a:lvl1pPr>
          </a:lstStyle>
          <a:p>
            <a:r>
              <a:rPr lang="de-DE"/>
              <a:t>Bild durch Klicken auf Symbol hinzufügen</a:t>
            </a:r>
          </a:p>
        </p:txBody>
      </p:sp>
      <p:sp>
        <p:nvSpPr>
          <p:cNvPr id="10" name="Textplatzhalter 5">
            <a:extLst>
              <a:ext uri="{FF2B5EF4-FFF2-40B4-BE49-F238E27FC236}">
                <a16:creationId xmlns:a16="http://schemas.microsoft.com/office/drawing/2014/main" id="{E8C92916-9C2D-4160-84A7-92C7AE8CF342}"/>
              </a:ext>
            </a:extLst>
          </p:cNvPr>
          <p:cNvSpPr>
            <a:spLocks noGrp="1"/>
          </p:cNvSpPr>
          <p:nvPr>
            <p:ph type="body" sz="quarter" idx="16" hasCustomPrompt="1"/>
          </p:nvPr>
        </p:nvSpPr>
        <p:spPr>
          <a:xfrm>
            <a:off x="624000" y="4944000"/>
            <a:ext cx="5280000" cy="768000"/>
          </a:xfrm>
        </p:spPr>
        <p:txBody>
          <a:bodyPr/>
          <a:lstStyle>
            <a:lvl1pPr>
              <a:lnSpc>
                <a:spcPts val="1200"/>
              </a:lnSpc>
              <a:spcAft>
                <a:spcPts val="0"/>
              </a:spcAft>
              <a:defRPr sz="900"/>
            </a:lvl1pPr>
            <a:lvl2pPr>
              <a:lnSpc>
                <a:spcPts val="1200"/>
              </a:lnSpc>
              <a:spcAft>
                <a:spcPts val="0"/>
              </a:spcAft>
              <a:defRPr sz="900"/>
            </a:lvl2pPr>
            <a:lvl3pPr>
              <a:lnSpc>
                <a:spcPts val="1200"/>
              </a:lnSpc>
              <a:spcAft>
                <a:spcPts val="0"/>
              </a:spcAft>
              <a:defRPr sz="900"/>
            </a:lvl3pPr>
            <a:lvl4pPr>
              <a:lnSpc>
                <a:spcPts val="1200"/>
              </a:lnSpc>
              <a:spcAft>
                <a:spcPts val="0"/>
              </a:spcAft>
              <a:defRPr sz="900"/>
            </a:lvl4pPr>
            <a:lvl5pPr>
              <a:lnSpc>
                <a:spcPts val="1200"/>
              </a:lnSpc>
              <a:spcAft>
                <a:spcPts val="0"/>
              </a:spcAft>
              <a:defRPr sz="900"/>
            </a:lvl5pPr>
            <a:lvl6pPr>
              <a:lnSpc>
                <a:spcPts val="1200"/>
              </a:lnSpc>
              <a:spcAft>
                <a:spcPts val="0"/>
              </a:spcAft>
              <a:defRPr sz="900"/>
            </a:lvl6pPr>
            <a:lvl7pPr>
              <a:lnSpc>
                <a:spcPts val="1200"/>
              </a:lnSpc>
              <a:spcAft>
                <a:spcPts val="0"/>
              </a:spcAft>
              <a:defRPr sz="900"/>
            </a:lvl7pPr>
            <a:lvl8pPr>
              <a:lnSpc>
                <a:spcPts val="1200"/>
              </a:lnSpc>
              <a:spcAft>
                <a:spcPts val="0"/>
              </a:spcAft>
              <a:defRPr sz="900"/>
            </a:lvl8pPr>
            <a:lvl9pPr>
              <a:lnSpc>
                <a:spcPts val="1200"/>
              </a:lnSpc>
              <a:spcAft>
                <a:spcPts val="0"/>
              </a:spcAft>
              <a:defRPr sz="900"/>
            </a:lvl9pPr>
          </a:lstStyle>
          <a:p>
            <a:pPr lvl="0"/>
            <a:r>
              <a:rPr lang="de-DE" dirty="0"/>
              <a:t>Bildunterzeile // für weitere Ebenen (Text)  &gt;&gt; Menü &gt; Start &gt; Absatz &gt; Listenebene erhöhen </a:t>
            </a:r>
          </a:p>
          <a:p>
            <a:pPr lvl="0"/>
            <a:endParaRPr lang="de-DE" dirty="0"/>
          </a:p>
          <a:p>
            <a:pPr lvl="1"/>
            <a:r>
              <a:rPr lang="de-DE" dirty="0"/>
              <a:t>Zweite Ebene</a:t>
            </a:r>
          </a:p>
        </p:txBody>
      </p:sp>
    </p:spTree>
    <p:extLst>
      <p:ext uri="{BB962C8B-B14F-4D97-AF65-F5344CB8AC3E}">
        <p14:creationId xmlns:p14="http://schemas.microsoft.com/office/powerpoint/2010/main" val="520941899"/>
      </p:ext>
    </p:extLst>
  </p:cSld>
  <p:clrMapOvr>
    <a:masterClrMapping/>
  </p:clrMapOvr>
  <p:extLst>
    <p:ext uri="{DCECCB84-F9BA-43D5-87BE-67443E8EF086}">
      <p15:sldGuideLst xmlns:p15="http://schemas.microsoft.com/office/powerpoint/2012/main">
        <p15:guide id="1" pos="2945">
          <p15:clr>
            <a:srgbClr val="FBAE40"/>
          </p15:clr>
        </p15:guide>
        <p15:guide id="2" pos="5444">
          <p15:clr>
            <a:srgbClr val="FBAE40"/>
          </p15:clr>
        </p15:guide>
        <p15:guide id="3" orient="horz" pos="795">
          <p15:clr>
            <a:srgbClr val="FBAE40"/>
          </p15:clr>
        </p15:guide>
        <p15:guide id="4" orient="horz" pos="302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line / Text / 2 Bil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KAPITEL | CHART-HEADLINE</a:t>
            </a:r>
          </a:p>
        </p:txBody>
      </p:sp>
      <p:sp>
        <p:nvSpPr>
          <p:cNvPr id="3" name="Inhaltsplatzhalter 2"/>
          <p:cNvSpPr>
            <a:spLocks noGrp="1"/>
          </p:cNvSpPr>
          <p:nvPr>
            <p:ph idx="1" hasCustomPrompt="1"/>
          </p:nvPr>
        </p:nvSpPr>
        <p:spPr>
          <a:xfrm>
            <a:off x="624000" y="1224000"/>
            <a:ext cx="7200000" cy="4488000"/>
          </a:xfrm>
        </p:spPr>
        <p:txBody>
          <a:bodyPr/>
          <a:lstStyle>
            <a:lvl1pPr>
              <a:defRPr/>
            </a:lvl1pPr>
          </a:lstStyle>
          <a:p>
            <a:pPr lvl="0"/>
            <a:r>
              <a:rPr lang="de-DE" dirty="0" err="1"/>
              <a:t>Subline</a:t>
            </a:r>
            <a:r>
              <a:rPr lang="de-DE" dirty="0"/>
              <a:t> auf erster Ebene // für weitere Ebenen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Fußzeilenplatzhalter 7">
            <a:extLst>
              <a:ext uri="{FF2B5EF4-FFF2-40B4-BE49-F238E27FC236}">
                <a16:creationId xmlns:a16="http://schemas.microsoft.com/office/drawing/2014/main" id="{3261E425-9AF3-4B68-A7DE-55697E59EC4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C8FE19E-1A66-4F06-9454-D8ECA4880C8E}"/>
              </a:ext>
            </a:extLst>
          </p:cNvPr>
          <p:cNvSpPr>
            <a:spLocks noGrp="1"/>
          </p:cNvSpPr>
          <p:nvPr>
            <p:ph type="sldNum" sz="quarter" idx="12"/>
          </p:nvPr>
        </p:nvSpPr>
        <p:spPr/>
        <p:txBody>
          <a:bodyPr/>
          <a:lstStyle/>
          <a:p>
            <a:fld id="{6C8FC03C-C266-4645-ABC5-645062898383}" type="slidenum">
              <a:rPr lang="de-DE" smtClean="0"/>
              <a:pPr/>
              <a:t>‹Nr.›</a:t>
            </a:fld>
            <a:r>
              <a:rPr lang="de-DE"/>
              <a:t> </a:t>
            </a:r>
            <a:endParaRPr lang="de-DE" dirty="0"/>
          </a:p>
        </p:txBody>
      </p:sp>
      <p:sp>
        <p:nvSpPr>
          <p:cNvPr id="5" name="Bildplatzhalter 4">
            <a:extLst>
              <a:ext uri="{FF2B5EF4-FFF2-40B4-BE49-F238E27FC236}">
                <a16:creationId xmlns:a16="http://schemas.microsoft.com/office/drawing/2014/main" id="{6DB40BEE-2C74-4B7C-AA75-FB330D4E18BC}"/>
              </a:ext>
            </a:extLst>
          </p:cNvPr>
          <p:cNvSpPr>
            <a:spLocks noGrp="1"/>
          </p:cNvSpPr>
          <p:nvPr>
            <p:ph type="pic" sz="quarter" idx="13"/>
          </p:nvPr>
        </p:nvSpPr>
        <p:spPr>
          <a:xfrm>
            <a:off x="8640000" y="1272000"/>
            <a:ext cx="2880000" cy="1920000"/>
          </a:xfrm>
        </p:spPr>
        <p:txBody>
          <a:bodyPr anchor="ctr"/>
          <a:lstStyle>
            <a:lvl1pPr algn="ctr">
              <a:defRPr/>
            </a:lvl1pPr>
          </a:lstStyle>
          <a:p>
            <a:r>
              <a:rPr lang="de-DE"/>
              <a:t>Bild durch Klicken auf Symbol hinzufügen</a:t>
            </a:r>
          </a:p>
        </p:txBody>
      </p:sp>
      <p:sp>
        <p:nvSpPr>
          <p:cNvPr id="7" name="Bildplatzhalter 4">
            <a:extLst>
              <a:ext uri="{FF2B5EF4-FFF2-40B4-BE49-F238E27FC236}">
                <a16:creationId xmlns:a16="http://schemas.microsoft.com/office/drawing/2014/main" id="{73CCF540-0E4F-47A6-981D-1A856FBCB4E1}"/>
              </a:ext>
            </a:extLst>
          </p:cNvPr>
          <p:cNvSpPr>
            <a:spLocks noGrp="1"/>
          </p:cNvSpPr>
          <p:nvPr>
            <p:ph type="pic" sz="quarter" idx="14"/>
          </p:nvPr>
        </p:nvSpPr>
        <p:spPr>
          <a:xfrm>
            <a:off x="8640000" y="3504000"/>
            <a:ext cx="2880000" cy="1920000"/>
          </a:xfrm>
        </p:spPr>
        <p:txBody>
          <a:bodyPr anchor="ctr"/>
          <a:lstStyle>
            <a:lvl1pPr algn="ctr">
              <a:defRPr/>
            </a:lvl1pPr>
          </a:lstStyle>
          <a:p>
            <a:r>
              <a:rPr lang="de-DE"/>
              <a:t>Bild durch Klicken auf Symbol hinzufügen</a:t>
            </a:r>
          </a:p>
        </p:txBody>
      </p:sp>
    </p:spTree>
    <p:extLst>
      <p:ext uri="{BB962C8B-B14F-4D97-AF65-F5344CB8AC3E}">
        <p14:creationId xmlns:p14="http://schemas.microsoft.com/office/powerpoint/2010/main" val="1043891216"/>
      </p:ext>
    </p:extLst>
  </p:cSld>
  <p:clrMapOvr>
    <a:masterClrMapping/>
  </p:clrMapOvr>
  <p:extLst>
    <p:ext uri="{DCECCB84-F9BA-43D5-87BE-67443E8EF086}">
      <p15:sldGuideLst xmlns:p15="http://schemas.microsoft.com/office/powerpoint/2012/main">
        <p15:guide id="1" pos="4077">
          <p15:clr>
            <a:srgbClr val="FBAE40"/>
          </p15:clr>
        </p15:guide>
        <p15:guide id="2" pos="5444">
          <p15:clr>
            <a:srgbClr val="FBAE40"/>
          </p15:clr>
        </p15:guide>
        <p15:guide id="3" orient="horz" pos="795">
          <p15:clr>
            <a:srgbClr val="FBAE40"/>
          </p15:clr>
        </p15:guide>
        <p15:guide id="4" orient="horz" pos="2204">
          <p15:clr>
            <a:srgbClr val="FBAE40"/>
          </p15:clr>
        </p15:guide>
        <p15:guide id="5" orient="horz" pos="3419">
          <p15:clr>
            <a:srgbClr val="FBAE40"/>
          </p15:clr>
        </p15:guide>
        <p15:guide id="6" orient="horz" pos="201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line / 2 Bilder /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KAPITEL | CHART-HEADLINE</a:t>
            </a:r>
          </a:p>
        </p:txBody>
      </p:sp>
      <p:sp>
        <p:nvSpPr>
          <p:cNvPr id="3" name="Inhaltsplatzhalter 2"/>
          <p:cNvSpPr>
            <a:spLocks noGrp="1"/>
          </p:cNvSpPr>
          <p:nvPr>
            <p:ph idx="1" hasCustomPrompt="1"/>
          </p:nvPr>
        </p:nvSpPr>
        <p:spPr>
          <a:xfrm>
            <a:off x="4320000" y="1224000"/>
            <a:ext cx="7200000" cy="4488000"/>
          </a:xfrm>
        </p:spPr>
        <p:txBody>
          <a:bodyPr/>
          <a:lstStyle>
            <a:lvl1pPr>
              <a:defRPr/>
            </a:lvl1pPr>
          </a:lstStyle>
          <a:p>
            <a:pPr lvl="0"/>
            <a:r>
              <a:rPr lang="de-DE" dirty="0" err="1"/>
              <a:t>Subline</a:t>
            </a:r>
            <a:r>
              <a:rPr lang="de-DE" dirty="0"/>
              <a:t> auf erster Ebene // für weitere Ebenen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Fußzeilenplatzhalter 7">
            <a:extLst>
              <a:ext uri="{FF2B5EF4-FFF2-40B4-BE49-F238E27FC236}">
                <a16:creationId xmlns:a16="http://schemas.microsoft.com/office/drawing/2014/main" id="{3261E425-9AF3-4B68-A7DE-55697E59EC4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C8FE19E-1A66-4F06-9454-D8ECA4880C8E}"/>
              </a:ext>
            </a:extLst>
          </p:cNvPr>
          <p:cNvSpPr>
            <a:spLocks noGrp="1"/>
          </p:cNvSpPr>
          <p:nvPr>
            <p:ph type="sldNum" sz="quarter" idx="12"/>
          </p:nvPr>
        </p:nvSpPr>
        <p:spPr/>
        <p:txBody>
          <a:bodyPr/>
          <a:lstStyle/>
          <a:p>
            <a:fld id="{6C8FC03C-C266-4645-ABC5-645062898383}" type="slidenum">
              <a:rPr lang="de-DE" smtClean="0"/>
              <a:pPr/>
              <a:t>‹Nr.›</a:t>
            </a:fld>
            <a:r>
              <a:rPr lang="de-DE"/>
              <a:t> </a:t>
            </a:r>
            <a:endParaRPr lang="de-DE" dirty="0"/>
          </a:p>
        </p:txBody>
      </p:sp>
      <p:sp>
        <p:nvSpPr>
          <p:cNvPr id="5" name="Bildplatzhalter 4">
            <a:extLst>
              <a:ext uri="{FF2B5EF4-FFF2-40B4-BE49-F238E27FC236}">
                <a16:creationId xmlns:a16="http://schemas.microsoft.com/office/drawing/2014/main" id="{6DB40BEE-2C74-4B7C-AA75-FB330D4E18BC}"/>
              </a:ext>
            </a:extLst>
          </p:cNvPr>
          <p:cNvSpPr>
            <a:spLocks noGrp="1"/>
          </p:cNvSpPr>
          <p:nvPr>
            <p:ph type="pic" sz="quarter" idx="13"/>
          </p:nvPr>
        </p:nvSpPr>
        <p:spPr>
          <a:xfrm>
            <a:off x="624000" y="1272000"/>
            <a:ext cx="2880000" cy="1920000"/>
          </a:xfrm>
        </p:spPr>
        <p:txBody>
          <a:bodyPr anchor="ctr"/>
          <a:lstStyle>
            <a:lvl1pPr algn="ctr">
              <a:defRPr/>
            </a:lvl1pPr>
          </a:lstStyle>
          <a:p>
            <a:r>
              <a:rPr lang="de-DE"/>
              <a:t>Bild durch Klicken auf Symbol hinzufügen</a:t>
            </a:r>
            <a:endParaRPr lang="de-DE" dirty="0"/>
          </a:p>
        </p:txBody>
      </p:sp>
      <p:sp>
        <p:nvSpPr>
          <p:cNvPr id="7" name="Bildplatzhalter 4">
            <a:extLst>
              <a:ext uri="{FF2B5EF4-FFF2-40B4-BE49-F238E27FC236}">
                <a16:creationId xmlns:a16="http://schemas.microsoft.com/office/drawing/2014/main" id="{73CCF540-0E4F-47A6-981D-1A856FBCB4E1}"/>
              </a:ext>
            </a:extLst>
          </p:cNvPr>
          <p:cNvSpPr>
            <a:spLocks noGrp="1"/>
          </p:cNvSpPr>
          <p:nvPr>
            <p:ph type="pic" sz="quarter" idx="14"/>
          </p:nvPr>
        </p:nvSpPr>
        <p:spPr>
          <a:xfrm>
            <a:off x="624000" y="3504000"/>
            <a:ext cx="2880000" cy="1920000"/>
          </a:xfrm>
        </p:spPr>
        <p:txBody>
          <a:bodyPr anchor="ctr"/>
          <a:lstStyle>
            <a:lvl1pPr algn="ctr">
              <a:defRPr/>
            </a:lvl1pPr>
          </a:lstStyle>
          <a:p>
            <a:r>
              <a:rPr lang="de-DE"/>
              <a:t>Bild durch Klicken auf Symbol hinzufügen</a:t>
            </a:r>
          </a:p>
        </p:txBody>
      </p:sp>
    </p:spTree>
    <p:extLst>
      <p:ext uri="{BB962C8B-B14F-4D97-AF65-F5344CB8AC3E}">
        <p14:creationId xmlns:p14="http://schemas.microsoft.com/office/powerpoint/2010/main" val="53162456"/>
      </p:ext>
    </p:extLst>
  </p:cSld>
  <p:clrMapOvr>
    <a:masterClrMapping/>
  </p:clrMapOvr>
  <p:extLst>
    <p:ext uri="{DCECCB84-F9BA-43D5-87BE-67443E8EF086}">
      <p15:sldGuideLst xmlns:p15="http://schemas.microsoft.com/office/powerpoint/2012/main">
        <p15:guide id="1" pos="1658">
          <p15:clr>
            <a:srgbClr val="FBAE40"/>
          </p15:clr>
        </p15:guide>
        <p15:guide id="2" pos="5444">
          <p15:clr>
            <a:srgbClr val="FBAE40"/>
          </p15:clr>
        </p15:guide>
        <p15:guide id="3" orient="horz" pos="795">
          <p15:clr>
            <a:srgbClr val="FBAE40"/>
          </p15:clr>
        </p15:guide>
        <p15:guide id="4" orient="horz" pos="2204">
          <p15:clr>
            <a:srgbClr val="FBAE40"/>
          </p15:clr>
        </p15:guide>
        <p15:guide id="5" orient="horz" pos="3419">
          <p15:clr>
            <a:srgbClr val="FBAE40"/>
          </p15:clr>
        </p15:guide>
        <p15:guide id="6" orient="horz" pos="201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 EINFÜGEN</a:t>
            </a:r>
          </a:p>
        </p:txBody>
      </p:sp>
      <p:sp>
        <p:nvSpPr>
          <p:cNvPr id="4" name="Fußzeilenplatzhalter 3">
            <a:extLst>
              <a:ext uri="{FF2B5EF4-FFF2-40B4-BE49-F238E27FC236}">
                <a16:creationId xmlns:a16="http://schemas.microsoft.com/office/drawing/2014/main" id="{762F6D41-300A-44A6-A773-F84C7424CD6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5674647-E98A-4E91-B769-603FBD38FC2E}"/>
              </a:ext>
            </a:extLst>
          </p:cNvPr>
          <p:cNvSpPr>
            <a:spLocks noGrp="1"/>
          </p:cNvSpPr>
          <p:nvPr>
            <p:ph type="sldNum" sz="quarter" idx="12"/>
          </p:nvPr>
        </p:nvSpPr>
        <p:spPr/>
        <p:txBody>
          <a:bodyPr/>
          <a:lstStyle/>
          <a:p>
            <a:fld id="{6C8FC03C-C266-4645-ABC5-645062898383}" type="slidenum">
              <a:rPr lang="de-DE" smtClean="0"/>
              <a:pPr/>
              <a:t>‹Nr.›</a:t>
            </a:fld>
            <a:r>
              <a:rPr lang="de-DE"/>
              <a:t> </a:t>
            </a:r>
            <a:endParaRPr lang="de-DE" dirty="0"/>
          </a:p>
        </p:txBody>
      </p:sp>
    </p:spTree>
    <p:extLst>
      <p:ext uri="{BB962C8B-B14F-4D97-AF65-F5344CB8AC3E}">
        <p14:creationId xmlns:p14="http://schemas.microsoft.com/office/powerpoint/2010/main" val="3485669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5E7FEC2D-DBFC-481D-89EF-55316F02D4F5}"/>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BC5583F-31A1-412C-900F-41106AD78426}"/>
              </a:ext>
            </a:extLst>
          </p:cNvPr>
          <p:cNvSpPr>
            <a:spLocks noGrp="1"/>
          </p:cNvSpPr>
          <p:nvPr>
            <p:ph type="sldNum" sz="quarter" idx="12"/>
          </p:nvPr>
        </p:nvSpPr>
        <p:spPr/>
        <p:txBody>
          <a:bodyPr/>
          <a:lstStyle/>
          <a:p>
            <a:fld id="{6C8FC03C-C266-4645-ABC5-645062898383}" type="slidenum">
              <a:rPr lang="de-DE" smtClean="0"/>
              <a:pPr/>
              <a:t>‹Nr.›</a:t>
            </a:fld>
            <a:r>
              <a:rPr lang="de-DE"/>
              <a:t> </a:t>
            </a:r>
            <a:endParaRPr lang="de-DE" dirty="0"/>
          </a:p>
        </p:txBody>
      </p:sp>
    </p:spTree>
    <p:extLst>
      <p:ext uri="{BB962C8B-B14F-4D97-AF65-F5344CB8AC3E}">
        <p14:creationId xmlns:p14="http://schemas.microsoft.com/office/powerpoint/2010/main" val="3781728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0"/>
            <a:ext cx="10363200" cy="1470025"/>
          </a:xfrm>
        </p:spPr>
        <p:txBody>
          <a:bodyPr/>
          <a:lstStyle/>
          <a:p>
            <a:r>
              <a:rPr lang="de-DE"/>
              <a:t>Mastertitelformat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p>
        </p:txBody>
      </p:sp>
      <p:sp>
        <p:nvSpPr>
          <p:cNvPr id="4" name="Fußzeilenplatzhalter 3"/>
          <p:cNvSpPr>
            <a:spLocks noGrp="1"/>
          </p:cNvSpPr>
          <p:nvPr>
            <p:ph type="ftr" sz="quarter" idx="10"/>
          </p:nvPr>
        </p:nvSpPr>
        <p:spPr/>
        <p:txBody>
          <a:bodyPr/>
          <a:lstStyle>
            <a:lvl1pPr>
              <a:defRPr/>
            </a:lvl1pPr>
          </a:lstStyle>
          <a:p>
            <a:endParaRPr lang="de-DE"/>
          </a:p>
        </p:txBody>
      </p:sp>
    </p:spTree>
    <p:extLst>
      <p:ext uri="{BB962C8B-B14F-4D97-AF65-F5344CB8AC3E}">
        <p14:creationId xmlns:p14="http://schemas.microsoft.com/office/powerpoint/2010/main" val="3183381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KAPITEL HERVORHEBUNG MIT VIEL INHAL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8A6D120-9FDF-4BA4-88F2-0C6E4507EEA9}"/>
              </a:ext>
            </a:extLst>
          </p:cNvPr>
          <p:cNvSpPr/>
          <p:nvPr/>
        </p:nvSpPr>
        <p:spPr>
          <a:xfrm>
            <a:off x="0" y="0"/>
            <a:ext cx="12192000" cy="68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350"/>
          </a:p>
        </p:txBody>
      </p:sp>
      <p:sp>
        <p:nvSpPr>
          <p:cNvPr id="2" name="Titel 1">
            <a:extLst>
              <a:ext uri="{FF2B5EF4-FFF2-40B4-BE49-F238E27FC236}">
                <a16:creationId xmlns:a16="http://schemas.microsoft.com/office/drawing/2014/main" id="{F5F15F71-44DB-4D13-AE55-D28F1D1B73C5}"/>
              </a:ext>
            </a:extLst>
          </p:cNvPr>
          <p:cNvSpPr>
            <a:spLocks noGrp="1"/>
          </p:cNvSpPr>
          <p:nvPr>
            <p:ph type="title" hasCustomPrompt="1"/>
          </p:nvPr>
        </p:nvSpPr>
        <p:spPr>
          <a:xfrm>
            <a:off x="624000" y="1008000"/>
            <a:ext cx="10896000" cy="960000"/>
          </a:xfrm>
        </p:spPr>
        <p:txBody>
          <a:bodyPr/>
          <a:lstStyle>
            <a:lvl1pPr>
              <a:lnSpc>
                <a:spcPts val="5700"/>
              </a:lnSpc>
              <a:defRPr sz="4800" b="0">
                <a:solidFill>
                  <a:schemeClr val="bg1"/>
                </a:solidFill>
              </a:defRPr>
            </a:lvl1pPr>
          </a:lstStyle>
          <a:p>
            <a:r>
              <a:rPr lang="de-DE" dirty="0"/>
              <a:t>Kapitel</a:t>
            </a:r>
          </a:p>
        </p:txBody>
      </p:sp>
      <p:sp>
        <p:nvSpPr>
          <p:cNvPr id="9" name="Textplatzhalter 8">
            <a:extLst>
              <a:ext uri="{FF2B5EF4-FFF2-40B4-BE49-F238E27FC236}">
                <a16:creationId xmlns:a16="http://schemas.microsoft.com/office/drawing/2014/main" id="{F3B6EDCF-E80D-4E83-A8E4-8D2B26F44C76}"/>
              </a:ext>
            </a:extLst>
          </p:cNvPr>
          <p:cNvSpPr>
            <a:spLocks noGrp="1"/>
          </p:cNvSpPr>
          <p:nvPr>
            <p:ph type="body" sz="quarter" idx="10" hasCustomPrompt="1"/>
          </p:nvPr>
        </p:nvSpPr>
        <p:spPr>
          <a:xfrm>
            <a:off x="624000" y="1968590"/>
            <a:ext cx="10896000" cy="1919817"/>
          </a:xfrm>
        </p:spPr>
        <p:txBody>
          <a:bodyPr/>
          <a:lstStyle>
            <a:lvl1pPr>
              <a:lnSpc>
                <a:spcPts val="5700"/>
              </a:lnSpc>
              <a:defRPr sz="4800" b="1">
                <a:solidFill>
                  <a:schemeClr val="bg1"/>
                </a:solidFill>
              </a:defRPr>
            </a:lvl1pPr>
            <a:lvl2pPr>
              <a:lnSpc>
                <a:spcPts val="5700"/>
              </a:lnSpc>
              <a:defRPr sz="4800" b="1">
                <a:solidFill>
                  <a:schemeClr val="bg1"/>
                </a:solidFill>
              </a:defRPr>
            </a:lvl2pPr>
            <a:lvl3pPr>
              <a:lnSpc>
                <a:spcPts val="5700"/>
              </a:lnSpc>
              <a:defRPr sz="4800" b="1">
                <a:solidFill>
                  <a:schemeClr val="bg1"/>
                </a:solidFill>
              </a:defRPr>
            </a:lvl3pPr>
            <a:lvl4pPr>
              <a:lnSpc>
                <a:spcPts val="5700"/>
              </a:lnSpc>
              <a:defRPr sz="4800" b="1">
                <a:solidFill>
                  <a:schemeClr val="bg1"/>
                </a:solidFill>
              </a:defRPr>
            </a:lvl4pPr>
            <a:lvl5pPr>
              <a:lnSpc>
                <a:spcPts val="5700"/>
              </a:lnSpc>
              <a:defRPr sz="4800" b="1">
                <a:solidFill>
                  <a:schemeClr val="bg1"/>
                </a:solidFill>
              </a:defRPr>
            </a:lvl5pPr>
            <a:lvl6pPr>
              <a:lnSpc>
                <a:spcPts val="5700"/>
              </a:lnSpc>
              <a:defRPr sz="4800" b="1">
                <a:solidFill>
                  <a:schemeClr val="bg1"/>
                </a:solidFill>
              </a:defRPr>
            </a:lvl6pPr>
            <a:lvl7pPr>
              <a:lnSpc>
                <a:spcPts val="5700"/>
              </a:lnSpc>
              <a:defRPr sz="4800" b="1">
                <a:solidFill>
                  <a:schemeClr val="bg1"/>
                </a:solidFill>
              </a:defRPr>
            </a:lvl7pPr>
            <a:lvl8pPr>
              <a:lnSpc>
                <a:spcPts val="5700"/>
              </a:lnSpc>
              <a:defRPr sz="4800" b="1">
                <a:solidFill>
                  <a:schemeClr val="bg1"/>
                </a:solidFill>
              </a:defRPr>
            </a:lvl8pPr>
            <a:lvl9pPr>
              <a:lnSpc>
                <a:spcPts val="5700"/>
              </a:lnSpc>
              <a:defRPr sz="4800" b="1">
                <a:solidFill>
                  <a:schemeClr val="bg1"/>
                </a:solidFill>
              </a:defRPr>
            </a:lvl9pPr>
          </a:lstStyle>
          <a:p>
            <a:pPr lvl="0"/>
            <a:r>
              <a:rPr lang="de-DE" dirty="0"/>
              <a:t>Hervorhebung</a:t>
            </a:r>
          </a:p>
        </p:txBody>
      </p:sp>
    </p:spTree>
    <p:extLst>
      <p:ext uri="{BB962C8B-B14F-4D97-AF65-F5344CB8AC3E}">
        <p14:creationId xmlns:p14="http://schemas.microsoft.com/office/powerpoint/2010/main" val="186930248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KAPITEL HERVORHEBUNG MIT VIEL INHAL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8A6D120-9FDF-4BA4-88F2-0C6E4507EEA9}"/>
              </a:ext>
            </a:extLst>
          </p:cNvPr>
          <p:cNvSpPr/>
          <p:nvPr/>
        </p:nvSpPr>
        <p:spPr>
          <a:xfrm>
            <a:off x="0" y="0"/>
            <a:ext cx="12192000" cy="68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350"/>
          </a:p>
        </p:txBody>
      </p:sp>
      <p:sp>
        <p:nvSpPr>
          <p:cNvPr id="2" name="Titel 1">
            <a:extLst>
              <a:ext uri="{FF2B5EF4-FFF2-40B4-BE49-F238E27FC236}">
                <a16:creationId xmlns:a16="http://schemas.microsoft.com/office/drawing/2014/main" id="{F5F15F71-44DB-4D13-AE55-D28F1D1B73C5}"/>
              </a:ext>
            </a:extLst>
          </p:cNvPr>
          <p:cNvSpPr>
            <a:spLocks noGrp="1"/>
          </p:cNvSpPr>
          <p:nvPr>
            <p:ph type="title" hasCustomPrompt="1"/>
          </p:nvPr>
        </p:nvSpPr>
        <p:spPr>
          <a:xfrm>
            <a:off x="624000" y="1104000"/>
            <a:ext cx="10896000" cy="720000"/>
          </a:xfrm>
        </p:spPr>
        <p:txBody>
          <a:bodyPr/>
          <a:lstStyle>
            <a:lvl1pPr>
              <a:lnSpc>
                <a:spcPts val="4400"/>
              </a:lnSpc>
              <a:defRPr sz="3600">
                <a:solidFill>
                  <a:schemeClr val="bg1"/>
                </a:solidFill>
              </a:defRPr>
            </a:lvl1pPr>
          </a:lstStyle>
          <a:p>
            <a:r>
              <a:rPr lang="de-DE" dirty="0"/>
              <a:t>Kapitel</a:t>
            </a:r>
          </a:p>
        </p:txBody>
      </p:sp>
      <p:sp>
        <p:nvSpPr>
          <p:cNvPr id="9" name="Textplatzhalter 8">
            <a:extLst>
              <a:ext uri="{FF2B5EF4-FFF2-40B4-BE49-F238E27FC236}">
                <a16:creationId xmlns:a16="http://schemas.microsoft.com/office/drawing/2014/main" id="{F3B6EDCF-E80D-4E83-A8E4-8D2B26F44C76}"/>
              </a:ext>
            </a:extLst>
          </p:cNvPr>
          <p:cNvSpPr>
            <a:spLocks noGrp="1"/>
          </p:cNvSpPr>
          <p:nvPr>
            <p:ph type="body" sz="quarter" idx="10" hasCustomPrompt="1"/>
          </p:nvPr>
        </p:nvSpPr>
        <p:spPr>
          <a:xfrm>
            <a:off x="624000" y="1823999"/>
            <a:ext cx="10896000" cy="3888000"/>
          </a:xfrm>
        </p:spPr>
        <p:txBody>
          <a:bodyPr/>
          <a:lstStyle>
            <a:lvl1pPr>
              <a:lnSpc>
                <a:spcPts val="4400"/>
              </a:lnSpc>
              <a:spcAft>
                <a:spcPts val="0"/>
              </a:spcAft>
              <a:defRPr sz="3600" b="0">
                <a:solidFill>
                  <a:schemeClr val="bg1"/>
                </a:solidFill>
              </a:defRPr>
            </a:lvl1pPr>
            <a:lvl2pPr>
              <a:lnSpc>
                <a:spcPts val="4400"/>
              </a:lnSpc>
              <a:defRPr sz="3600" b="0">
                <a:solidFill>
                  <a:schemeClr val="bg1"/>
                </a:solidFill>
              </a:defRPr>
            </a:lvl2pPr>
            <a:lvl3pPr>
              <a:lnSpc>
                <a:spcPts val="4400"/>
              </a:lnSpc>
              <a:defRPr sz="3600" b="0">
                <a:solidFill>
                  <a:schemeClr val="bg1"/>
                </a:solidFill>
              </a:defRPr>
            </a:lvl3pPr>
            <a:lvl4pPr>
              <a:lnSpc>
                <a:spcPts val="4400"/>
              </a:lnSpc>
              <a:defRPr sz="3600" b="0">
                <a:solidFill>
                  <a:schemeClr val="bg1"/>
                </a:solidFill>
              </a:defRPr>
            </a:lvl4pPr>
            <a:lvl5pPr>
              <a:lnSpc>
                <a:spcPts val="4400"/>
              </a:lnSpc>
              <a:defRPr sz="3600" b="0">
                <a:solidFill>
                  <a:schemeClr val="bg1"/>
                </a:solidFill>
              </a:defRPr>
            </a:lvl5pPr>
            <a:lvl6pPr>
              <a:lnSpc>
                <a:spcPts val="4400"/>
              </a:lnSpc>
              <a:defRPr sz="3600" b="0">
                <a:solidFill>
                  <a:schemeClr val="bg1"/>
                </a:solidFill>
              </a:defRPr>
            </a:lvl6pPr>
            <a:lvl7pPr>
              <a:lnSpc>
                <a:spcPts val="4400"/>
              </a:lnSpc>
              <a:defRPr sz="3600" b="0">
                <a:solidFill>
                  <a:schemeClr val="bg1"/>
                </a:solidFill>
              </a:defRPr>
            </a:lvl7pPr>
            <a:lvl8pPr>
              <a:lnSpc>
                <a:spcPts val="4400"/>
              </a:lnSpc>
              <a:defRPr sz="3600" b="0">
                <a:solidFill>
                  <a:schemeClr val="bg1"/>
                </a:solidFill>
              </a:defRPr>
            </a:lvl8pPr>
            <a:lvl9pPr>
              <a:lnSpc>
                <a:spcPts val="4400"/>
              </a:lnSpc>
              <a:defRPr sz="3600" b="0">
                <a:solidFill>
                  <a:schemeClr val="bg1"/>
                </a:solidFill>
              </a:defRPr>
            </a:lvl9pPr>
          </a:lstStyle>
          <a:p>
            <a:pPr lvl="0"/>
            <a:r>
              <a:rPr lang="de-DE" dirty="0"/>
              <a:t>Hervorhebung</a:t>
            </a:r>
          </a:p>
          <a:p>
            <a:pPr lvl="1"/>
            <a:endParaRPr lang="de-DE" dirty="0"/>
          </a:p>
        </p:txBody>
      </p:sp>
    </p:spTree>
    <p:extLst>
      <p:ext uri="{BB962C8B-B14F-4D97-AF65-F5344CB8AC3E}">
        <p14:creationId xmlns:p14="http://schemas.microsoft.com/office/powerpoint/2010/main" val="215005400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KAPITEL | CHART-HEADLINE</a:t>
            </a:r>
          </a:p>
        </p:txBody>
      </p:sp>
      <p:sp>
        <p:nvSpPr>
          <p:cNvPr id="3" name="Inhaltsplatzhalter 2"/>
          <p:cNvSpPr>
            <a:spLocks noGrp="1"/>
          </p:cNvSpPr>
          <p:nvPr>
            <p:ph idx="1" hasCustomPrompt="1"/>
          </p:nvPr>
        </p:nvSpPr>
        <p:spPr/>
        <p:txBody>
          <a:bodyPr/>
          <a:lstStyle>
            <a:lvl1pPr>
              <a:defRPr/>
            </a:lvl1pPr>
            <a:lvl2pPr defTabSz="234000">
              <a:tabLst>
                <a:tab pos="234000" algn="l"/>
              </a:tabLst>
              <a:defRPr/>
            </a:lvl2pPr>
            <a:lvl3pPr defTabSz="234000">
              <a:tabLst>
                <a:tab pos="234000" algn="l"/>
              </a:tabLst>
              <a:defRPr/>
            </a:lvl3pPr>
            <a:lvl4pPr defTabSz="234000">
              <a:tabLst>
                <a:tab pos="234000" algn="l"/>
              </a:tabLst>
              <a:defRPr/>
            </a:lvl4pPr>
            <a:lvl5pPr defTabSz="234000">
              <a:tabLst>
                <a:tab pos="234000" algn="l"/>
              </a:tabLst>
              <a:defRPr/>
            </a:lvl5pPr>
            <a:lvl6pPr marL="0" indent="0" defTabSz="234000">
              <a:buFont typeface="+mj-lt"/>
              <a:buNone/>
              <a:tabLst>
                <a:tab pos="234000" algn="l"/>
              </a:tabLst>
              <a:defRPr/>
            </a:lvl6pPr>
            <a:lvl7pPr defTabSz="234000">
              <a:tabLst>
                <a:tab pos="234000" algn="l"/>
              </a:tabLst>
              <a:defRPr/>
            </a:lvl7pPr>
            <a:lvl8pPr defTabSz="234000">
              <a:tabLst>
                <a:tab pos="234000" algn="l"/>
              </a:tabLst>
              <a:defRPr/>
            </a:lvl8pPr>
            <a:lvl9pPr defTabSz="234000">
              <a:tabLst>
                <a:tab pos="234000" algn="l"/>
              </a:tabLst>
              <a:defRPr/>
            </a:lvl9pPr>
          </a:lstStyle>
          <a:p>
            <a:pPr lvl="0"/>
            <a:r>
              <a:rPr lang="de-DE" dirty="0" err="1"/>
              <a:t>Subline</a:t>
            </a:r>
            <a:r>
              <a:rPr lang="de-DE" dirty="0"/>
              <a:t> auf erster Ebene // für weitere Ebenen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Fußzeilenplatzhalter 7">
            <a:extLst>
              <a:ext uri="{FF2B5EF4-FFF2-40B4-BE49-F238E27FC236}">
                <a16:creationId xmlns:a16="http://schemas.microsoft.com/office/drawing/2014/main" id="{3261E425-9AF3-4B68-A7DE-55697E59EC4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C8FE19E-1A66-4F06-9454-D8ECA4880C8E}"/>
              </a:ext>
            </a:extLst>
          </p:cNvPr>
          <p:cNvSpPr>
            <a:spLocks noGrp="1"/>
          </p:cNvSpPr>
          <p:nvPr>
            <p:ph type="sldNum" sz="quarter" idx="12"/>
          </p:nvPr>
        </p:nvSpPr>
        <p:spPr/>
        <p:txBody>
          <a:bodyPr/>
          <a:lstStyle/>
          <a:p>
            <a:fld id="{6C8FC03C-C266-4645-ABC5-645062898383}" type="slidenum">
              <a:rPr lang="de-DE" smtClean="0"/>
              <a:pPr/>
              <a:t>‹Nr.›</a:t>
            </a:fld>
            <a:r>
              <a:rPr lang="de-DE"/>
              <a:t> </a:t>
            </a:r>
            <a:endParaRPr lang="de-DE" dirty="0"/>
          </a:p>
        </p:txBody>
      </p:sp>
    </p:spTree>
    <p:extLst>
      <p:ext uri="{BB962C8B-B14F-4D97-AF65-F5344CB8AC3E}">
        <p14:creationId xmlns:p14="http://schemas.microsoft.com/office/powerpoint/2010/main" val="3364872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Headline // Tabell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KAPITEL | CHART-HEADLINE</a:t>
            </a:r>
          </a:p>
        </p:txBody>
      </p:sp>
      <p:sp>
        <p:nvSpPr>
          <p:cNvPr id="8" name="Fußzeilenplatzhalter 7">
            <a:extLst>
              <a:ext uri="{FF2B5EF4-FFF2-40B4-BE49-F238E27FC236}">
                <a16:creationId xmlns:a16="http://schemas.microsoft.com/office/drawing/2014/main" id="{3261E425-9AF3-4B68-A7DE-55697E59EC4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C8FE19E-1A66-4F06-9454-D8ECA4880C8E}"/>
              </a:ext>
            </a:extLst>
          </p:cNvPr>
          <p:cNvSpPr>
            <a:spLocks noGrp="1"/>
          </p:cNvSpPr>
          <p:nvPr>
            <p:ph type="sldNum" sz="quarter" idx="12"/>
          </p:nvPr>
        </p:nvSpPr>
        <p:spPr/>
        <p:txBody>
          <a:bodyPr/>
          <a:lstStyle/>
          <a:p>
            <a:fld id="{6C8FC03C-C266-4645-ABC5-645062898383}" type="slidenum">
              <a:rPr lang="de-DE" smtClean="0"/>
              <a:pPr/>
              <a:t>‹Nr.›</a:t>
            </a:fld>
            <a:r>
              <a:rPr lang="de-DE"/>
              <a:t> </a:t>
            </a:r>
            <a:endParaRPr lang="de-DE" dirty="0"/>
          </a:p>
        </p:txBody>
      </p:sp>
      <p:sp>
        <p:nvSpPr>
          <p:cNvPr id="5" name="Tabellenplatzhalter 4">
            <a:extLst>
              <a:ext uri="{FF2B5EF4-FFF2-40B4-BE49-F238E27FC236}">
                <a16:creationId xmlns:a16="http://schemas.microsoft.com/office/drawing/2014/main" id="{F5A8BB0B-4BD0-4791-8A9B-89C9D0000E35}"/>
              </a:ext>
            </a:extLst>
          </p:cNvPr>
          <p:cNvSpPr>
            <a:spLocks noGrp="1"/>
          </p:cNvSpPr>
          <p:nvPr>
            <p:ph type="tbl" sz="quarter" idx="13"/>
          </p:nvPr>
        </p:nvSpPr>
        <p:spPr>
          <a:xfrm>
            <a:off x="624000" y="1224000"/>
            <a:ext cx="10896000" cy="4488000"/>
          </a:xfrm>
        </p:spPr>
        <p:txBody>
          <a:bodyPr anchor="ctr"/>
          <a:lstStyle>
            <a:lvl1pPr algn="ctr">
              <a:defRPr/>
            </a:lvl1pPr>
          </a:lstStyle>
          <a:p>
            <a:r>
              <a:rPr lang="de-DE"/>
              <a:t>Tabelle durch Klicken auf Symbol hinzufügen</a:t>
            </a:r>
            <a:endParaRPr lang="de-DE" dirty="0"/>
          </a:p>
        </p:txBody>
      </p:sp>
      <p:grpSp>
        <p:nvGrpSpPr>
          <p:cNvPr id="6" name="Regieanweisungen">
            <a:extLst>
              <a:ext uri="{FF2B5EF4-FFF2-40B4-BE49-F238E27FC236}">
                <a16:creationId xmlns:a16="http://schemas.microsoft.com/office/drawing/2014/main" id="{20CE116F-C667-495A-B654-8B72C3A079E7}"/>
              </a:ext>
            </a:extLst>
          </p:cNvPr>
          <p:cNvGrpSpPr/>
          <p:nvPr/>
        </p:nvGrpSpPr>
        <p:grpSpPr>
          <a:xfrm>
            <a:off x="-3505067" y="-624000"/>
            <a:ext cx="19778197" cy="8111999"/>
            <a:chOff x="-2628800" y="-468000"/>
            <a:chExt cx="14833648" cy="6083999"/>
          </a:xfrm>
        </p:grpSpPr>
        <p:sp>
          <p:nvSpPr>
            <p:cNvPr id="16" name="Listenebenen">
              <a:extLst>
                <a:ext uri="{FF2B5EF4-FFF2-40B4-BE49-F238E27FC236}">
                  <a16:creationId xmlns:a16="http://schemas.microsoft.com/office/drawing/2014/main" id="{84A0104B-AA90-4DE7-ADAE-6959FBC15DB1}"/>
                </a:ext>
              </a:extLst>
            </p:cNvPr>
            <p:cNvSpPr txBox="1"/>
            <p:nvPr/>
          </p:nvSpPr>
          <p:spPr>
            <a:xfrm rot="10800000" flipH="1" flipV="1">
              <a:off x="-2628800" y="1368000"/>
              <a:ext cx="2520800" cy="1527786"/>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905951"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Einfärbung einer Spalte/Zeile: </a:t>
              </a:r>
              <a:br>
                <a:rPr lang="de-DE" sz="1200" b="0" baseline="0" dirty="0">
                  <a:solidFill>
                    <a:schemeClr val="tx1"/>
                  </a:solidFill>
                  <a:latin typeface="+mn-lt"/>
                </a:rPr>
              </a:br>
              <a:r>
                <a:rPr lang="de-DE" sz="1200" b="1" baseline="0" dirty="0">
                  <a:solidFill>
                    <a:schemeClr val="tx1"/>
                  </a:solidFill>
                  <a:latin typeface="+mn-lt"/>
                </a:rPr>
                <a:t>Markieren der Spalte/Zeile:</a:t>
              </a:r>
            </a:p>
            <a:p>
              <a:pPr marL="0" marR="0" lvl="0" indent="0" algn="r" defTabSz="905951"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 Entwurf/Tabellentools &gt; Schattierung &gt;</a:t>
              </a:r>
            </a:p>
            <a:p>
              <a:pPr marL="0" marR="0" lvl="0" indent="0" algn="r" defTabSz="905951"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marL="0" marR="0" lvl="0" indent="0" algn="r" defTabSz="905951"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Die gewünschte Farbe aus den Designfarben auswählen</a:t>
              </a:r>
            </a:p>
          </p:txBody>
        </p:sp>
        <p:sp>
          <p:nvSpPr>
            <p:cNvPr id="10" name="Zurücksetzen">
              <a:extLst>
                <a:ext uri="{FF2B5EF4-FFF2-40B4-BE49-F238E27FC236}">
                  <a16:creationId xmlns:a16="http://schemas.microsoft.com/office/drawing/2014/main" id="{431D1FFE-03BA-4520-A89B-CDD1BC7E4751}"/>
                </a:ext>
              </a:extLst>
            </p:cNvPr>
            <p:cNvSpPr txBox="1"/>
            <p:nvPr/>
          </p:nvSpPr>
          <p:spPr>
            <a:xfrm rot="10800000" flipH="1" flipV="1">
              <a:off x="9252000" y="648000"/>
              <a:ext cx="1944000" cy="61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Menü:</a:t>
              </a:r>
            </a:p>
            <a:p>
              <a:pPr indent="0" algn="l">
                <a:lnSpc>
                  <a:spcPct val="100000"/>
                </a:lnSpc>
                <a:spcBef>
                  <a:spcPts val="0"/>
                </a:spcBef>
                <a:spcAft>
                  <a:spcPts val="0"/>
                </a:spcAft>
              </a:pPr>
              <a:r>
                <a:rPr lang="de-DE" sz="1200" b="1" baseline="0" dirty="0">
                  <a:solidFill>
                    <a:schemeClr val="tx1"/>
                  </a:solidFill>
                  <a:latin typeface="+mn-lt"/>
                </a:rPr>
                <a:t>Start &gt; Folien &gt; Zurücksetzen</a:t>
              </a:r>
            </a:p>
          </p:txBody>
        </p:sp>
        <p:sp>
          <p:nvSpPr>
            <p:cNvPr id="11" name="Hilfslinien">
              <a:extLst>
                <a:ext uri="{FF2B5EF4-FFF2-40B4-BE49-F238E27FC236}">
                  <a16:creationId xmlns:a16="http://schemas.microsoft.com/office/drawing/2014/main" id="{38EA8585-E11F-4D10-9DAB-78E6756B2D63}"/>
                </a:ext>
              </a:extLst>
            </p:cNvPr>
            <p:cNvSpPr txBox="1"/>
            <p:nvPr/>
          </p:nvSpPr>
          <p:spPr>
            <a:xfrm rot="10800000" flipH="1" flipV="1">
              <a:off x="431801" y="-468000"/>
              <a:ext cx="82804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033419"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Löschen einer Spalte/Zeile: </a:t>
              </a:r>
              <a:r>
                <a:rPr kumimoji="0" lang="de-DE" sz="1200" b="1" i="0" u="none" strike="noStrike" kern="1200" cap="none" spc="0" normalizeH="0" baseline="0" noProof="0" dirty="0">
                  <a:ln>
                    <a:noFill/>
                  </a:ln>
                  <a:solidFill>
                    <a:schemeClr val="tx1"/>
                  </a:solidFill>
                  <a:effectLst/>
                  <a:uLnTx/>
                  <a:uFillTx/>
                  <a:latin typeface="+mn-lt"/>
                  <a:ea typeface="+mn-ea"/>
                  <a:cs typeface="+mn-cs"/>
                </a:rPr>
                <a:t>Markieren der Spalte/Zeile: Layout &gt; Löschen &gt; Spalte bzw. Zeile löschen</a:t>
              </a:r>
            </a:p>
          </p:txBody>
        </p:sp>
        <p:sp>
          <p:nvSpPr>
            <p:cNvPr id="12" name="Fußzeile">
              <a:extLst>
                <a:ext uri="{FF2B5EF4-FFF2-40B4-BE49-F238E27FC236}">
                  <a16:creationId xmlns:a16="http://schemas.microsoft.com/office/drawing/2014/main" id="{4EFB3271-7B15-42ED-A704-B39FAEDC1436}"/>
                </a:ext>
              </a:extLst>
            </p:cNvPr>
            <p:cNvSpPr txBox="1"/>
            <p:nvPr/>
          </p:nvSpPr>
          <p:spPr>
            <a:xfrm rot="10800000" flipH="1" flipV="1">
              <a:off x="431800" y="5255998"/>
              <a:ext cx="8280400" cy="360001"/>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033419"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sp>
          <p:nvSpPr>
            <p:cNvPr id="13" name="Layoutwechsel">
              <a:extLst>
                <a:ext uri="{FF2B5EF4-FFF2-40B4-BE49-F238E27FC236}">
                  <a16:creationId xmlns:a16="http://schemas.microsoft.com/office/drawing/2014/main" id="{6BCDAEA0-53BC-4E57-84CA-5C530F05A90E}"/>
                </a:ext>
              </a:extLst>
            </p:cNvPr>
            <p:cNvSpPr txBox="1"/>
            <p:nvPr/>
          </p:nvSpPr>
          <p:spPr>
            <a:xfrm rot="10800000" flipH="1" flipV="1">
              <a:off x="9252000" y="2283786"/>
              <a:ext cx="2952848" cy="1044048"/>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Einfügen einer Spalte/Zeile:</a:t>
              </a:r>
            </a:p>
            <a:p>
              <a:pPr indent="0" algn="l">
                <a:lnSpc>
                  <a:spcPct val="100000"/>
                </a:lnSpc>
                <a:spcBef>
                  <a:spcPts val="0"/>
                </a:spcBef>
                <a:spcAft>
                  <a:spcPts val="0"/>
                </a:spcAft>
              </a:pPr>
              <a:r>
                <a:rPr lang="de-DE" sz="1200" b="1" baseline="0" dirty="0">
                  <a:solidFill>
                    <a:schemeClr val="tx1"/>
                  </a:solidFill>
                  <a:latin typeface="+mn-lt"/>
                </a:rPr>
                <a:t>Markieren der Spalte/Zeile neben der eine weitere eingefügt werden soll:</a:t>
              </a:r>
            </a:p>
            <a:p>
              <a:pPr indent="0" algn="l">
                <a:lnSpc>
                  <a:spcPct val="100000"/>
                </a:lnSpc>
                <a:spcBef>
                  <a:spcPts val="0"/>
                </a:spcBef>
                <a:spcAft>
                  <a:spcPts val="0"/>
                </a:spcAft>
              </a:pPr>
              <a:r>
                <a:rPr lang="de-DE" sz="1200" b="1" baseline="0" dirty="0">
                  <a:solidFill>
                    <a:schemeClr val="tx1"/>
                  </a:solidFill>
                  <a:latin typeface="+mn-lt"/>
                </a:rPr>
                <a:t>Layout &gt; Hier die gewünschte Einfügeoption auswählen</a:t>
              </a:r>
            </a:p>
          </p:txBody>
        </p:sp>
      </p:grpSp>
      <p:cxnSp>
        <p:nvCxnSpPr>
          <p:cNvPr id="19" name="Gerader Verbinder 18">
            <a:extLst>
              <a:ext uri="{FF2B5EF4-FFF2-40B4-BE49-F238E27FC236}">
                <a16:creationId xmlns:a16="http://schemas.microsoft.com/office/drawing/2014/main" id="{4573989D-8FFD-4555-AAB7-592C2CE3AC9F}"/>
              </a:ext>
            </a:extLst>
          </p:cNvPr>
          <p:cNvCxnSpPr/>
          <p:nvPr/>
        </p:nvCxnSpPr>
        <p:spPr>
          <a:xfrm>
            <a:off x="0" y="5980800"/>
            <a:ext cx="1219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F3269418-AEC9-43D6-9A0C-41CA02546BAE}"/>
              </a:ext>
            </a:extLst>
          </p:cNvPr>
          <p:cNvPicPr>
            <a:picLocks noChangeAspect="1"/>
          </p:cNvPicPr>
          <p:nvPr/>
        </p:nvPicPr>
        <p:blipFill rotWithShape="1">
          <a:blip r:embed="rId2"/>
          <a:srcRect t="-13658" b="-13658"/>
          <a:stretch/>
        </p:blipFill>
        <p:spPr>
          <a:xfrm>
            <a:off x="12336002" y="4437032"/>
            <a:ext cx="2756284" cy="1152211"/>
          </a:xfrm>
          <a:prstGeom prst="rect">
            <a:avLst/>
          </a:prstGeom>
        </p:spPr>
      </p:pic>
      <p:pic>
        <p:nvPicPr>
          <p:cNvPr id="15" name="Grafik 14">
            <a:extLst>
              <a:ext uri="{FF2B5EF4-FFF2-40B4-BE49-F238E27FC236}">
                <a16:creationId xmlns:a16="http://schemas.microsoft.com/office/drawing/2014/main" id="{F2031218-EEAC-48BA-9E70-5A915F7BB24C}"/>
              </a:ext>
            </a:extLst>
          </p:cNvPr>
          <p:cNvPicPr>
            <a:picLocks noChangeAspect="1"/>
          </p:cNvPicPr>
          <p:nvPr/>
        </p:nvPicPr>
        <p:blipFill>
          <a:blip r:embed="rId3"/>
          <a:stretch>
            <a:fillRect/>
          </a:stretch>
        </p:blipFill>
        <p:spPr>
          <a:xfrm>
            <a:off x="9744000" y="6389280"/>
            <a:ext cx="2016000" cy="288720"/>
          </a:xfrm>
          <a:prstGeom prst="rect">
            <a:avLst/>
          </a:prstGeom>
        </p:spPr>
      </p:pic>
    </p:spTree>
    <p:extLst>
      <p:ext uri="{BB962C8B-B14F-4D97-AF65-F5344CB8AC3E}">
        <p14:creationId xmlns:p14="http://schemas.microsoft.com/office/powerpoint/2010/main" val="3341669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Bild vollflächig">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EC3A98A1-0379-4B57-A126-017C70E1949C}"/>
              </a:ext>
            </a:extLst>
          </p:cNvPr>
          <p:cNvSpPr>
            <a:spLocks noGrp="1" noChangeAspect="1"/>
          </p:cNvSpPr>
          <p:nvPr>
            <p:ph type="pic" sz="quarter" idx="10" hasCustomPrompt="1"/>
          </p:nvPr>
        </p:nvSpPr>
        <p:spPr>
          <a:xfrm>
            <a:off x="0" y="0"/>
            <a:ext cx="12192000" cy="6864000"/>
          </a:xfrm>
        </p:spPr>
        <p:txBody>
          <a:bodyPr anchor="ctr"/>
          <a:lstStyle>
            <a:lvl1pPr algn="ctr">
              <a:defRPr/>
            </a:lvl1pPr>
          </a:lstStyle>
          <a:p>
            <a:r>
              <a:rPr lang="de-DE" dirty="0"/>
              <a:t>Vollbild durch klicken einfügen.</a:t>
            </a:r>
          </a:p>
        </p:txBody>
      </p:sp>
    </p:spTree>
    <p:extLst>
      <p:ext uri="{BB962C8B-B14F-4D97-AF65-F5344CB8AC3E}">
        <p14:creationId xmlns:p14="http://schemas.microsoft.com/office/powerpoint/2010/main" val="2681122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ild klein">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EC3A98A1-0379-4B57-A126-017C70E1949C}"/>
              </a:ext>
            </a:extLst>
          </p:cNvPr>
          <p:cNvSpPr>
            <a:spLocks noGrp="1" noChangeAspect="1"/>
          </p:cNvSpPr>
          <p:nvPr>
            <p:ph type="pic" sz="quarter" idx="10"/>
          </p:nvPr>
        </p:nvSpPr>
        <p:spPr>
          <a:xfrm>
            <a:off x="2736000" y="624000"/>
            <a:ext cx="6720000" cy="4488000"/>
          </a:xfrm>
        </p:spPr>
        <p:txBody>
          <a:bodyPr anchor="ctr"/>
          <a:lstStyle>
            <a:lvl1pPr algn="ctr">
              <a:defRPr/>
            </a:lvl1pPr>
          </a:lstStyle>
          <a:p>
            <a:r>
              <a:rPr lang="de-DE"/>
              <a:t>Bild durch Klicken auf Symbol hinzufügen</a:t>
            </a:r>
          </a:p>
        </p:txBody>
      </p:sp>
      <p:sp>
        <p:nvSpPr>
          <p:cNvPr id="3" name="Fußzeilenplatzhalter 2">
            <a:extLst>
              <a:ext uri="{FF2B5EF4-FFF2-40B4-BE49-F238E27FC236}">
                <a16:creationId xmlns:a16="http://schemas.microsoft.com/office/drawing/2014/main" id="{E97D7879-BA70-4DD0-99E9-74C1A1FA34B5}"/>
              </a:ext>
            </a:extLst>
          </p:cNvPr>
          <p:cNvSpPr>
            <a:spLocks noGrp="1"/>
          </p:cNvSpPr>
          <p:nvPr>
            <p:ph type="ftr" sz="quarter" idx="12"/>
          </p:nvPr>
        </p:nvSpPr>
        <p:spPr/>
        <p:txBody>
          <a:bodyPr/>
          <a:lstStyle/>
          <a:p>
            <a:endParaRPr lang="de-DE"/>
          </a:p>
        </p:txBody>
      </p:sp>
      <p:sp>
        <p:nvSpPr>
          <p:cNvPr id="4" name="Foliennummernplatzhalter 3">
            <a:extLst>
              <a:ext uri="{FF2B5EF4-FFF2-40B4-BE49-F238E27FC236}">
                <a16:creationId xmlns:a16="http://schemas.microsoft.com/office/drawing/2014/main" id="{EB422CC4-3EFE-4A06-B194-FAB2C24ECED1}"/>
              </a:ext>
            </a:extLst>
          </p:cNvPr>
          <p:cNvSpPr>
            <a:spLocks noGrp="1"/>
          </p:cNvSpPr>
          <p:nvPr>
            <p:ph type="sldNum" sz="quarter" idx="13"/>
          </p:nvPr>
        </p:nvSpPr>
        <p:spPr/>
        <p:txBody>
          <a:bodyPr/>
          <a:lstStyle/>
          <a:p>
            <a:fld id="{6C8FC03C-C266-4645-ABC5-645062898383}" type="slidenum">
              <a:rPr lang="de-DE" smtClean="0"/>
              <a:pPr/>
              <a:t>‹Nr.›</a:t>
            </a:fld>
            <a:r>
              <a:rPr lang="de-DE"/>
              <a:t> </a:t>
            </a:r>
            <a:endParaRPr lang="de-DE" dirty="0"/>
          </a:p>
        </p:txBody>
      </p:sp>
      <p:sp>
        <p:nvSpPr>
          <p:cNvPr id="6" name="Textplatzhalter 5">
            <a:extLst>
              <a:ext uri="{FF2B5EF4-FFF2-40B4-BE49-F238E27FC236}">
                <a16:creationId xmlns:a16="http://schemas.microsoft.com/office/drawing/2014/main" id="{6DC3B07E-B021-4B5C-9450-33EDD5844452}"/>
              </a:ext>
            </a:extLst>
          </p:cNvPr>
          <p:cNvSpPr>
            <a:spLocks noGrp="1"/>
          </p:cNvSpPr>
          <p:nvPr>
            <p:ph type="body" sz="quarter" idx="14" hasCustomPrompt="1"/>
          </p:nvPr>
        </p:nvSpPr>
        <p:spPr>
          <a:xfrm>
            <a:off x="2735999" y="5270400"/>
            <a:ext cx="6720000" cy="432000"/>
          </a:xfrm>
        </p:spPr>
        <p:txBody>
          <a:bodyPr/>
          <a:lstStyle>
            <a:lvl1pPr>
              <a:lnSpc>
                <a:spcPts val="1200"/>
              </a:lnSpc>
              <a:spcAft>
                <a:spcPts val="0"/>
              </a:spcAft>
              <a:defRPr sz="900"/>
            </a:lvl1pPr>
            <a:lvl2pPr>
              <a:lnSpc>
                <a:spcPts val="1200"/>
              </a:lnSpc>
              <a:spcAft>
                <a:spcPts val="0"/>
              </a:spcAft>
              <a:defRPr sz="900"/>
            </a:lvl2pPr>
            <a:lvl3pPr>
              <a:lnSpc>
                <a:spcPts val="1200"/>
              </a:lnSpc>
              <a:spcAft>
                <a:spcPts val="0"/>
              </a:spcAft>
              <a:defRPr sz="900"/>
            </a:lvl3pPr>
            <a:lvl4pPr>
              <a:lnSpc>
                <a:spcPts val="1200"/>
              </a:lnSpc>
              <a:spcAft>
                <a:spcPts val="0"/>
              </a:spcAft>
              <a:defRPr sz="900"/>
            </a:lvl4pPr>
            <a:lvl5pPr>
              <a:lnSpc>
                <a:spcPts val="1200"/>
              </a:lnSpc>
              <a:spcAft>
                <a:spcPts val="0"/>
              </a:spcAft>
              <a:defRPr sz="900"/>
            </a:lvl5pPr>
            <a:lvl6pPr>
              <a:lnSpc>
                <a:spcPts val="1200"/>
              </a:lnSpc>
              <a:spcAft>
                <a:spcPts val="0"/>
              </a:spcAft>
              <a:defRPr sz="900"/>
            </a:lvl6pPr>
            <a:lvl7pPr>
              <a:lnSpc>
                <a:spcPts val="1200"/>
              </a:lnSpc>
              <a:spcAft>
                <a:spcPts val="0"/>
              </a:spcAft>
              <a:defRPr sz="900"/>
            </a:lvl7pPr>
            <a:lvl8pPr>
              <a:lnSpc>
                <a:spcPts val="1200"/>
              </a:lnSpc>
              <a:spcAft>
                <a:spcPts val="0"/>
              </a:spcAft>
              <a:defRPr sz="900"/>
            </a:lvl8pPr>
            <a:lvl9pPr>
              <a:lnSpc>
                <a:spcPts val="1200"/>
              </a:lnSpc>
              <a:spcAft>
                <a:spcPts val="0"/>
              </a:spcAft>
              <a:defRPr sz="900"/>
            </a:lvl9pPr>
          </a:lstStyle>
          <a:p>
            <a:pPr lvl="0"/>
            <a:r>
              <a:rPr lang="de-DE" dirty="0"/>
              <a:t>Bildunterzeile // für weitere Ebenen (Text)  &gt;&gt; Menü &gt; Start &gt; Absatz &gt; Listenebene erhöhen </a:t>
            </a:r>
          </a:p>
          <a:p>
            <a:pPr lvl="1"/>
            <a:r>
              <a:rPr lang="de-DE" dirty="0"/>
              <a:t>Zweite Ebene</a:t>
            </a:r>
          </a:p>
        </p:txBody>
      </p:sp>
    </p:spTree>
    <p:extLst>
      <p:ext uri="{BB962C8B-B14F-4D97-AF65-F5344CB8AC3E}">
        <p14:creationId xmlns:p14="http://schemas.microsoft.com/office/powerpoint/2010/main" val="134360884"/>
      </p:ext>
    </p:extLst>
  </p:cSld>
  <p:clrMapOvr>
    <a:masterClrMapping/>
  </p:clrMapOvr>
  <p:extLst>
    <p:ext uri="{DCECCB84-F9BA-43D5-87BE-67443E8EF086}">
      <p15:sldGuideLst xmlns:p15="http://schemas.microsoft.com/office/powerpoint/2012/main">
        <p15:guide id="1" pos="1292">
          <p15:clr>
            <a:srgbClr val="FBAE40"/>
          </p15:clr>
        </p15:guide>
        <p15:guide id="2" pos="4468">
          <p15:clr>
            <a:srgbClr val="FBAE40"/>
          </p15:clr>
        </p15:guide>
        <p15:guide id="3" orient="horz" pos="388">
          <p15:clr>
            <a:srgbClr val="FBAE40"/>
          </p15:clr>
        </p15:guide>
        <p15:guide id="4" orient="horz" pos="322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Bilder">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EC3A98A1-0379-4B57-A126-017C70E1949C}"/>
              </a:ext>
            </a:extLst>
          </p:cNvPr>
          <p:cNvSpPr>
            <a:spLocks noGrp="1"/>
          </p:cNvSpPr>
          <p:nvPr>
            <p:ph type="pic" sz="quarter" idx="10"/>
          </p:nvPr>
        </p:nvSpPr>
        <p:spPr>
          <a:xfrm>
            <a:off x="624000" y="624000"/>
            <a:ext cx="5280000" cy="3528000"/>
          </a:xfrm>
        </p:spPr>
        <p:txBody>
          <a:bodyPr anchor="ctr"/>
          <a:lstStyle>
            <a:lvl1pPr algn="ctr">
              <a:defRPr/>
            </a:lvl1pPr>
          </a:lstStyle>
          <a:p>
            <a:r>
              <a:rPr lang="de-DE"/>
              <a:t>Bild durch Klicken auf Symbol hinzufügen</a:t>
            </a:r>
          </a:p>
        </p:txBody>
      </p:sp>
      <p:sp>
        <p:nvSpPr>
          <p:cNvPr id="3" name="Fußzeilenplatzhalter 2">
            <a:extLst>
              <a:ext uri="{FF2B5EF4-FFF2-40B4-BE49-F238E27FC236}">
                <a16:creationId xmlns:a16="http://schemas.microsoft.com/office/drawing/2014/main" id="{E97D7879-BA70-4DD0-99E9-74C1A1FA34B5}"/>
              </a:ext>
            </a:extLst>
          </p:cNvPr>
          <p:cNvSpPr>
            <a:spLocks noGrp="1"/>
          </p:cNvSpPr>
          <p:nvPr>
            <p:ph type="ftr" sz="quarter" idx="12"/>
          </p:nvPr>
        </p:nvSpPr>
        <p:spPr/>
        <p:txBody>
          <a:bodyPr/>
          <a:lstStyle/>
          <a:p>
            <a:endParaRPr lang="de-DE"/>
          </a:p>
        </p:txBody>
      </p:sp>
      <p:sp>
        <p:nvSpPr>
          <p:cNvPr id="4" name="Foliennummernplatzhalter 3">
            <a:extLst>
              <a:ext uri="{FF2B5EF4-FFF2-40B4-BE49-F238E27FC236}">
                <a16:creationId xmlns:a16="http://schemas.microsoft.com/office/drawing/2014/main" id="{EB422CC4-3EFE-4A06-B194-FAB2C24ECED1}"/>
              </a:ext>
            </a:extLst>
          </p:cNvPr>
          <p:cNvSpPr>
            <a:spLocks noGrp="1"/>
          </p:cNvSpPr>
          <p:nvPr>
            <p:ph type="sldNum" sz="quarter" idx="13"/>
          </p:nvPr>
        </p:nvSpPr>
        <p:spPr/>
        <p:txBody>
          <a:bodyPr/>
          <a:lstStyle/>
          <a:p>
            <a:fld id="{6C8FC03C-C266-4645-ABC5-645062898383}" type="slidenum">
              <a:rPr lang="de-DE" smtClean="0"/>
              <a:pPr/>
              <a:t>‹Nr.›</a:t>
            </a:fld>
            <a:r>
              <a:rPr lang="de-DE"/>
              <a:t> </a:t>
            </a:r>
            <a:endParaRPr lang="de-DE" dirty="0"/>
          </a:p>
        </p:txBody>
      </p:sp>
      <p:sp>
        <p:nvSpPr>
          <p:cNvPr id="6" name="Textplatzhalter 5">
            <a:extLst>
              <a:ext uri="{FF2B5EF4-FFF2-40B4-BE49-F238E27FC236}">
                <a16:creationId xmlns:a16="http://schemas.microsoft.com/office/drawing/2014/main" id="{6DC3B07E-B021-4B5C-9450-33EDD5844452}"/>
              </a:ext>
            </a:extLst>
          </p:cNvPr>
          <p:cNvSpPr>
            <a:spLocks noGrp="1"/>
          </p:cNvSpPr>
          <p:nvPr>
            <p:ph type="body" sz="quarter" idx="14" hasCustomPrompt="1"/>
          </p:nvPr>
        </p:nvSpPr>
        <p:spPr>
          <a:xfrm>
            <a:off x="624000" y="4320000"/>
            <a:ext cx="5280000" cy="1392000"/>
          </a:xfrm>
        </p:spPr>
        <p:txBody>
          <a:bodyPr/>
          <a:lstStyle>
            <a:lvl1pPr>
              <a:lnSpc>
                <a:spcPts val="1200"/>
              </a:lnSpc>
              <a:spcAft>
                <a:spcPts val="0"/>
              </a:spcAft>
              <a:defRPr sz="900"/>
            </a:lvl1pPr>
            <a:lvl2pPr>
              <a:lnSpc>
                <a:spcPts val="1200"/>
              </a:lnSpc>
              <a:spcAft>
                <a:spcPts val="0"/>
              </a:spcAft>
              <a:defRPr sz="900"/>
            </a:lvl2pPr>
            <a:lvl3pPr>
              <a:lnSpc>
                <a:spcPts val="1200"/>
              </a:lnSpc>
              <a:spcAft>
                <a:spcPts val="0"/>
              </a:spcAft>
              <a:defRPr sz="900"/>
            </a:lvl3pPr>
            <a:lvl4pPr>
              <a:lnSpc>
                <a:spcPts val="1200"/>
              </a:lnSpc>
              <a:spcAft>
                <a:spcPts val="0"/>
              </a:spcAft>
              <a:defRPr sz="900"/>
            </a:lvl4pPr>
            <a:lvl5pPr>
              <a:lnSpc>
                <a:spcPts val="1200"/>
              </a:lnSpc>
              <a:spcAft>
                <a:spcPts val="0"/>
              </a:spcAft>
              <a:defRPr sz="900"/>
            </a:lvl5pPr>
            <a:lvl6pPr>
              <a:lnSpc>
                <a:spcPts val="1200"/>
              </a:lnSpc>
              <a:spcAft>
                <a:spcPts val="0"/>
              </a:spcAft>
              <a:defRPr sz="900"/>
            </a:lvl6pPr>
            <a:lvl7pPr>
              <a:lnSpc>
                <a:spcPts val="1200"/>
              </a:lnSpc>
              <a:spcAft>
                <a:spcPts val="0"/>
              </a:spcAft>
              <a:defRPr sz="900"/>
            </a:lvl7pPr>
            <a:lvl8pPr>
              <a:lnSpc>
                <a:spcPts val="1200"/>
              </a:lnSpc>
              <a:spcAft>
                <a:spcPts val="0"/>
              </a:spcAft>
              <a:defRPr sz="900"/>
            </a:lvl8pPr>
            <a:lvl9pPr>
              <a:lnSpc>
                <a:spcPts val="1200"/>
              </a:lnSpc>
              <a:spcAft>
                <a:spcPts val="0"/>
              </a:spcAft>
              <a:defRPr sz="900"/>
            </a:lvl9pPr>
          </a:lstStyle>
          <a:p>
            <a:pPr lvl="0"/>
            <a:r>
              <a:rPr lang="de-DE" dirty="0"/>
              <a:t>Bildunterzeile </a:t>
            </a:r>
            <a:r>
              <a:rPr lang="de-DE" dirty="0" err="1"/>
              <a:t>Bildunterzeile</a:t>
            </a:r>
            <a:r>
              <a:rPr lang="de-DE" dirty="0"/>
              <a:t> // für weitere Ebenen (Text)  &gt;&gt; Menü &gt; Start &gt; Absatz &gt; Listenebene erhöhen </a:t>
            </a:r>
          </a:p>
          <a:p>
            <a:pPr lvl="1"/>
            <a:r>
              <a:rPr lang="de-DE" dirty="0"/>
              <a:t>Zweite Ebene</a:t>
            </a:r>
          </a:p>
        </p:txBody>
      </p:sp>
      <p:sp>
        <p:nvSpPr>
          <p:cNvPr id="8" name="Bildplatzhalter 6">
            <a:extLst>
              <a:ext uri="{FF2B5EF4-FFF2-40B4-BE49-F238E27FC236}">
                <a16:creationId xmlns:a16="http://schemas.microsoft.com/office/drawing/2014/main" id="{CFABEA7C-7103-4FAC-AAB1-B8FF06848676}"/>
              </a:ext>
            </a:extLst>
          </p:cNvPr>
          <p:cNvSpPr>
            <a:spLocks noGrp="1"/>
          </p:cNvSpPr>
          <p:nvPr>
            <p:ph type="pic" sz="quarter" idx="15"/>
          </p:nvPr>
        </p:nvSpPr>
        <p:spPr>
          <a:xfrm>
            <a:off x="6240000" y="624000"/>
            <a:ext cx="5280000" cy="3528000"/>
          </a:xfrm>
        </p:spPr>
        <p:txBody>
          <a:bodyPr anchor="ctr"/>
          <a:lstStyle>
            <a:lvl1pPr algn="ctr">
              <a:defRPr/>
            </a:lvl1pPr>
          </a:lstStyle>
          <a:p>
            <a:r>
              <a:rPr lang="de-DE"/>
              <a:t>Bild durch Klicken auf Symbol hinzufügen</a:t>
            </a:r>
          </a:p>
        </p:txBody>
      </p:sp>
      <p:sp>
        <p:nvSpPr>
          <p:cNvPr id="9" name="Textplatzhalter 5">
            <a:extLst>
              <a:ext uri="{FF2B5EF4-FFF2-40B4-BE49-F238E27FC236}">
                <a16:creationId xmlns:a16="http://schemas.microsoft.com/office/drawing/2014/main" id="{9CA26BD8-E4CD-4A9F-ACC0-895F1FD2744F}"/>
              </a:ext>
            </a:extLst>
          </p:cNvPr>
          <p:cNvSpPr>
            <a:spLocks noGrp="1"/>
          </p:cNvSpPr>
          <p:nvPr>
            <p:ph type="body" sz="quarter" idx="16" hasCustomPrompt="1"/>
          </p:nvPr>
        </p:nvSpPr>
        <p:spPr>
          <a:xfrm>
            <a:off x="6240000" y="4320000"/>
            <a:ext cx="5280000" cy="1392000"/>
          </a:xfrm>
        </p:spPr>
        <p:txBody>
          <a:bodyPr/>
          <a:lstStyle>
            <a:lvl1pPr>
              <a:lnSpc>
                <a:spcPts val="1200"/>
              </a:lnSpc>
              <a:spcAft>
                <a:spcPts val="0"/>
              </a:spcAft>
              <a:defRPr sz="900"/>
            </a:lvl1pPr>
            <a:lvl2pPr>
              <a:lnSpc>
                <a:spcPts val="1200"/>
              </a:lnSpc>
              <a:spcAft>
                <a:spcPts val="0"/>
              </a:spcAft>
              <a:defRPr sz="900"/>
            </a:lvl2pPr>
            <a:lvl3pPr>
              <a:lnSpc>
                <a:spcPts val="1200"/>
              </a:lnSpc>
              <a:spcAft>
                <a:spcPts val="0"/>
              </a:spcAft>
              <a:defRPr sz="900"/>
            </a:lvl3pPr>
            <a:lvl4pPr>
              <a:lnSpc>
                <a:spcPts val="1200"/>
              </a:lnSpc>
              <a:spcAft>
                <a:spcPts val="0"/>
              </a:spcAft>
              <a:defRPr sz="900"/>
            </a:lvl4pPr>
            <a:lvl5pPr>
              <a:lnSpc>
                <a:spcPts val="1200"/>
              </a:lnSpc>
              <a:spcAft>
                <a:spcPts val="0"/>
              </a:spcAft>
              <a:defRPr sz="900"/>
            </a:lvl5pPr>
            <a:lvl6pPr>
              <a:lnSpc>
                <a:spcPts val="1200"/>
              </a:lnSpc>
              <a:spcAft>
                <a:spcPts val="0"/>
              </a:spcAft>
              <a:defRPr sz="900"/>
            </a:lvl6pPr>
            <a:lvl7pPr>
              <a:lnSpc>
                <a:spcPts val="1200"/>
              </a:lnSpc>
              <a:spcAft>
                <a:spcPts val="0"/>
              </a:spcAft>
              <a:defRPr sz="900"/>
            </a:lvl7pPr>
            <a:lvl8pPr>
              <a:lnSpc>
                <a:spcPts val="1200"/>
              </a:lnSpc>
              <a:spcAft>
                <a:spcPts val="0"/>
              </a:spcAft>
              <a:defRPr sz="900"/>
            </a:lvl8pPr>
            <a:lvl9pPr>
              <a:lnSpc>
                <a:spcPts val="1200"/>
              </a:lnSpc>
              <a:spcAft>
                <a:spcPts val="0"/>
              </a:spcAft>
              <a:defRPr sz="900"/>
            </a:lvl9pPr>
          </a:lstStyle>
          <a:p>
            <a:pPr lvl="0"/>
            <a:r>
              <a:rPr lang="de-DE" dirty="0"/>
              <a:t>Bildunterzeile </a:t>
            </a:r>
            <a:r>
              <a:rPr lang="de-DE" dirty="0" err="1"/>
              <a:t>Bildunterzeile</a:t>
            </a:r>
            <a:r>
              <a:rPr lang="de-DE" dirty="0"/>
              <a:t> // für weitere Ebenen (Text)  &gt;&gt; Menü &gt; Start &gt; Absatz &gt; Listenebene erhöhen</a:t>
            </a:r>
          </a:p>
          <a:p>
            <a:pPr lvl="1"/>
            <a:r>
              <a:rPr lang="de-DE" dirty="0"/>
              <a:t>Zweite Ebene</a:t>
            </a:r>
          </a:p>
        </p:txBody>
      </p:sp>
    </p:spTree>
    <p:extLst>
      <p:ext uri="{BB962C8B-B14F-4D97-AF65-F5344CB8AC3E}">
        <p14:creationId xmlns:p14="http://schemas.microsoft.com/office/powerpoint/2010/main" val="1598084642"/>
      </p:ext>
    </p:extLst>
  </p:cSld>
  <p:clrMapOvr>
    <a:masterClrMapping/>
  </p:clrMapOvr>
  <p:extLst>
    <p:ext uri="{DCECCB84-F9BA-43D5-87BE-67443E8EF086}">
      <p15:sldGuideLst xmlns:p15="http://schemas.microsoft.com/office/powerpoint/2012/main">
        <p15:guide id="1" pos="2945">
          <p15:clr>
            <a:srgbClr val="FBAE40"/>
          </p15:clr>
        </p15:guide>
        <p15:guide id="2" pos="5443">
          <p15:clr>
            <a:srgbClr val="FBAE40"/>
          </p15:clr>
        </p15:guide>
        <p15:guide id="3" orient="horz" pos="388">
          <p15:clr>
            <a:srgbClr val="FBAE40"/>
          </p15:clr>
        </p15:guide>
        <p15:guide id="4" orient="horz" pos="2617">
          <p15:clr>
            <a:srgbClr val="FBAE40"/>
          </p15:clr>
        </p15:guide>
        <p15:guide id="5" pos="279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Bilder inkl. Headline">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EC3A98A1-0379-4B57-A126-017C70E1949C}"/>
              </a:ext>
            </a:extLst>
          </p:cNvPr>
          <p:cNvSpPr>
            <a:spLocks noGrp="1"/>
          </p:cNvSpPr>
          <p:nvPr>
            <p:ph type="pic" sz="quarter" idx="10"/>
          </p:nvPr>
        </p:nvSpPr>
        <p:spPr>
          <a:xfrm>
            <a:off x="624000" y="1272000"/>
            <a:ext cx="5280000" cy="3528000"/>
          </a:xfrm>
        </p:spPr>
        <p:txBody>
          <a:bodyPr anchor="ctr"/>
          <a:lstStyle>
            <a:lvl1pPr algn="ctr">
              <a:defRPr/>
            </a:lvl1pPr>
          </a:lstStyle>
          <a:p>
            <a:r>
              <a:rPr lang="de-DE"/>
              <a:t>Bild durch Klicken auf Symbol hinzufügen</a:t>
            </a:r>
          </a:p>
        </p:txBody>
      </p:sp>
      <p:sp>
        <p:nvSpPr>
          <p:cNvPr id="3" name="Fußzeilenplatzhalter 2">
            <a:extLst>
              <a:ext uri="{FF2B5EF4-FFF2-40B4-BE49-F238E27FC236}">
                <a16:creationId xmlns:a16="http://schemas.microsoft.com/office/drawing/2014/main" id="{E97D7879-BA70-4DD0-99E9-74C1A1FA34B5}"/>
              </a:ext>
            </a:extLst>
          </p:cNvPr>
          <p:cNvSpPr>
            <a:spLocks noGrp="1"/>
          </p:cNvSpPr>
          <p:nvPr>
            <p:ph type="ftr" sz="quarter" idx="12"/>
          </p:nvPr>
        </p:nvSpPr>
        <p:spPr/>
        <p:txBody>
          <a:bodyPr/>
          <a:lstStyle/>
          <a:p>
            <a:endParaRPr lang="de-DE"/>
          </a:p>
        </p:txBody>
      </p:sp>
      <p:sp>
        <p:nvSpPr>
          <p:cNvPr id="4" name="Foliennummernplatzhalter 3">
            <a:extLst>
              <a:ext uri="{FF2B5EF4-FFF2-40B4-BE49-F238E27FC236}">
                <a16:creationId xmlns:a16="http://schemas.microsoft.com/office/drawing/2014/main" id="{EB422CC4-3EFE-4A06-B194-FAB2C24ECED1}"/>
              </a:ext>
            </a:extLst>
          </p:cNvPr>
          <p:cNvSpPr>
            <a:spLocks noGrp="1"/>
          </p:cNvSpPr>
          <p:nvPr>
            <p:ph type="sldNum" sz="quarter" idx="13"/>
          </p:nvPr>
        </p:nvSpPr>
        <p:spPr/>
        <p:txBody>
          <a:bodyPr/>
          <a:lstStyle/>
          <a:p>
            <a:fld id="{6C8FC03C-C266-4645-ABC5-645062898383}" type="slidenum">
              <a:rPr lang="de-DE" smtClean="0"/>
              <a:pPr/>
              <a:t>‹Nr.›</a:t>
            </a:fld>
            <a:r>
              <a:rPr lang="de-DE"/>
              <a:t> </a:t>
            </a:r>
            <a:endParaRPr lang="de-DE" dirty="0"/>
          </a:p>
        </p:txBody>
      </p:sp>
      <p:sp>
        <p:nvSpPr>
          <p:cNvPr id="6" name="Textplatzhalter 5">
            <a:extLst>
              <a:ext uri="{FF2B5EF4-FFF2-40B4-BE49-F238E27FC236}">
                <a16:creationId xmlns:a16="http://schemas.microsoft.com/office/drawing/2014/main" id="{6DC3B07E-B021-4B5C-9450-33EDD5844452}"/>
              </a:ext>
            </a:extLst>
          </p:cNvPr>
          <p:cNvSpPr>
            <a:spLocks noGrp="1"/>
          </p:cNvSpPr>
          <p:nvPr>
            <p:ph type="body" sz="quarter" idx="14" hasCustomPrompt="1"/>
          </p:nvPr>
        </p:nvSpPr>
        <p:spPr>
          <a:xfrm>
            <a:off x="624000" y="4944000"/>
            <a:ext cx="5280000" cy="768000"/>
          </a:xfrm>
        </p:spPr>
        <p:txBody>
          <a:bodyPr/>
          <a:lstStyle>
            <a:lvl1pPr>
              <a:lnSpc>
                <a:spcPts val="1200"/>
              </a:lnSpc>
              <a:spcAft>
                <a:spcPts val="0"/>
              </a:spcAft>
              <a:defRPr sz="900"/>
            </a:lvl1pPr>
            <a:lvl2pPr>
              <a:lnSpc>
                <a:spcPts val="1200"/>
              </a:lnSpc>
              <a:spcAft>
                <a:spcPts val="0"/>
              </a:spcAft>
              <a:defRPr sz="900"/>
            </a:lvl2pPr>
            <a:lvl3pPr>
              <a:lnSpc>
                <a:spcPts val="1200"/>
              </a:lnSpc>
              <a:spcAft>
                <a:spcPts val="0"/>
              </a:spcAft>
              <a:defRPr sz="900"/>
            </a:lvl3pPr>
            <a:lvl4pPr>
              <a:lnSpc>
                <a:spcPts val="1200"/>
              </a:lnSpc>
              <a:spcAft>
                <a:spcPts val="0"/>
              </a:spcAft>
              <a:defRPr sz="900"/>
            </a:lvl4pPr>
            <a:lvl5pPr>
              <a:lnSpc>
                <a:spcPts val="1200"/>
              </a:lnSpc>
              <a:spcAft>
                <a:spcPts val="0"/>
              </a:spcAft>
              <a:defRPr sz="900"/>
            </a:lvl5pPr>
            <a:lvl6pPr>
              <a:lnSpc>
                <a:spcPts val="1200"/>
              </a:lnSpc>
              <a:spcAft>
                <a:spcPts val="0"/>
              </a:spcAft>
              <a:defRPr sz="900"/>
            </a:lvl6pPr>
            <a:lvl7pPr>
              <a:lnSpc>
                <a:spcPts val="1200"/>
              </a:lnSpc>
              <a:spcAft>
                <a:spcPts val="0"/>
              </a:spcAft>
              <a:defRPr sz="900"/>
            </a:lvl7pPr>
            <a:lvl8pPr>
              <a:lnSpc>
                <a:spcPts val="1200"/>
              </a:lnSpc>
              <a:spcAft>
                <a:spcPts val="0"/>
              </a:spcAft>
              <a:defRPr sz="900"/>
            </a:lvl8pPr>
            <a:lvl9pPr>
              <a:lnSpc>
                <a:spcPts val="1200"/>
              </a:lnSpc>
              <a:spcAft>
                <a:spcPts val="0"/>
              </a:spcAft>
              <a:defRPr sz="900"/>
            </a:lvl9pPr>
          </a:lstStyle>
          <a:p>
            <a:pPr lvl="0"/>
            <a:r>
              <a:rPr lang="de-DE" dirty="0"/>
              <a:t>Bildunterzeile // für weitere Ebenen (Text)  &gt;&gt; Menü &gt; Start &gt; Absatz &gt; Listenebene erhöhen </a:t>
            </a:r>
          </a:p>
          <a:p>
            <a:pPr lvl="1"/>
            <a:r>
              <a:rPr lang="de-DE" dirty="0"/>
              <a:t>Zweite Ebene</a:t>
            </a:r>
          </a:p>
        </p:txBody>
      </p:sp>
      <p:sp>
        <p:nvSpPr>
          <p:cNvPr id="8" name="Bildplatzhalter 6">
            <a:extLst>
              <a:ext uri="{FF2B5EF4-FFF2-40B4-BE49-F238E27FC236}">
                <a16:creationId xmlns:a16="http://schemas.microsoft.com/office/drawing/2014/main" id="{CFABEA7C-7103-4FAC-AAB1-B8FF06848676}"/>
              </a:ext>
            </a:extLst>
          </p:cNvPr>
          <p:cNvSpPr>
            <a:spLocks noGrp="1"/>
          </p:cNvSpPr>
          <p:nvPr>
            <p:ph type="pic" sz="quarter" idx="15"/>
          </p:nvPr>
        </p:nvSpPr>
        <p:spPr>
          <a:xfrm>
            <a:off x="6240000" y="1272000"/>
            <a:ext cx="5280000" cy="3528000"/>
          </a:xfrm>
        </p:spPr>
        <p:txBody>
          <a:bodyPr anchor="ctr"/>
          <a:lstStyle>
            <a:lvl1pPr algn="ctr">
              <a:defRPr/>
            </a:lvl1pPr>
          </a:lstStyle>
          <a:p>
            <a:r>
              <a:rPr lang="de-DE"/>
              <a:t>Bild durch Klicken auf Symbol hinzufügen</a:t>
            </a:r>
          </a:p>
        </p:txBody>
      </p:sp>
      <p:sp>
        <p:nvSpPr>
          <p:cNvPr id="9" name="Textplatzhalter 5">
            <a:extLst>
              <a:ext uri="{FF2B5EF4-FFF2-40B4-BE49-F238E27FC236}">
                <a16:creationId xmlns:a16="http://schemas.microsoft.com/office/drawing/2014/main" id="{9CA26BD8-E4CD-4A9F-ACC0-895F1FD2744F}"/>
              </a:ext>
            </a:extLst>
          </p:cNvPr>
          <p:cNvSpPr>
            <a:spLocks noGrp="1"/>
          </p:cNvSpPr>
          <p:nvPr>
            <p:ph type="body" sz="quarter" idx="16" hasCustomPrompt="1"/>
          </p:nvPr>
        </p:nvSpPr>
        <p:spPr>
          <a:xfrm>
            <a:off x="6240000" y="4944000"/>
            <a:ext cx="5280000" cy="768000"/>
          </a:xfrm>
        </p:spPr>
        <p:txBody>
          <a:bodyPr/>
          <a:lstStyle>
            <a:lvl1pPr>
              <a:lnSpc>
                <a:spcPts val="1200"/>
              </a:lnSpc>
              <a:spcAft>
                <a:spcPts val="0"/>
              </a:spcAft>
              <a:defRPr sz="900"/>
            </a:lvl1pPr>
            <a:lvl2pPr>
              <a:lnSpc>
                <a:spcPts val="1200"/>
              </a:lnSpc>
              <a:spcAft>
                <a:spcPts val="0"/>
              </a:spcAft>
              <a:defRPr sz="900"/>
            </a:lvl2pPr>
            <a:lvl3pPr>
              <a:lnSpc>
                <a:spcPts val="1200"/>
              </a:lnSpc>
              <a:spcAft>
                <a:spcPts val="0"/>
              </a:spcAft>
              <a:defRPr sz="900"/>
            </a:lvl3pPr>
            <a:lvl4pPr>
              <a:lnSpc>
                <a:spcPts val="1200"/>
              </a:lnSpc>
              <a:spcAft>
                <a:spcPts val="0"/>
              </a:spcAft>
              <a:defRPr sz="900"/>
            </a:lvl4pPr>
            <a:lvl5pPr>
              <a:lnSpc>
                <a:spcPts val="1200"/>
              </a:lnSpc>
              <a:spcAft>
                <a:spcPts val="0"/>
              </a:spcAft>
              <a:defRPr sz="900"/>
            </a:lvl5pPr>
            <a:lvl6pPr>
              <a:lnSpc>
                <a:spcPts val="1200"/>
              </a:lnSpc>
              <a:spcAft>
                <a:spcPts val="0"/>
              </a:spcAft>
              <a:defRPr sz="900"/>
            </a:lvl6pPr>
            <a:lvl7pPr>
              <a:lnSpc>
                <a:spcPts val="1200"/>
              </a:lnSpc>
              <a:spcAft>
                <a:spcPts val="0"/>
              </a:spcAft>
              <a:defRPr sz="900"/>
            </a:lvl7pPr>
            <a:lvl8pPr>
              <a:lnSpc>
                <a:spcPts val="1200"/>
              </a:lnSpc>
              <a:spcAft>
                <a:spcPts val="0"/>
              </a:spcAft>
              <a:defRPr sz="900"/>
            </a:lvl8pPr>
            <a:lvl9pPr>
              <a:lnSpc>
                <a:spcPts val="1200"/>
              </a:lnSpc>
              <a:spcAft>
                <a:spcPts val="0"/>
              </a:spcAft>
              <a:defRPr sz="900"/>
            </a:lvl9pPr>
          </a:lstStyle>
          <a:p>
            <a:pPr lvl="0"/>
            <a:r>
              <a:rPr lang="de-DE" dirty="0"/>
              <a:t>Bildunterzeile // für weitere Ebenen (Text)  &gt;&gt; Menü &gt; Start &gt; Absatz &gt; Listenebene erhöhen </a:t>
            </a:r>
          </a:p>
          <a:p>
            <a:pPr lvl="1"/>
            <a:r>
              <a:rPr lang="de-DE" dirty="0"/>
              <a:t>Zweite Ebene</a:t>
            </a:r>
          </a:p>
        </p:txBody>
      </p:sp>
      <p:sp>
        <p:nvSpPr>
          <p:cNvPr id="2" name="Titel 1">
            <a:extLst>
              <a:ext uri="{FF2B5EF4-FFF2-40B4-BE49-F238E27FC236}">
                <a16:creationId xmlns:a16="http://schemas.microsoft.com/office/drawing/2014/main" id="{F0B3784F-BC20-4A45-986C-728B00F5961B}"/>
              </a:ext>
            </a:extLst>
          </p:cNvPr>
          <p:cNvSpPr>
            <a:spLocks noGrp="1"/>
          </p:cNvSpPr>
          <p:nvPr>
            <p:ph type="title" hasCustomPrompt="1"/>
          </p:nvPr>
        </p:nvSpPr>
        <p:spPr/>
        <p:txBody>
          <a:bodyPr/>
          <a:lstStyle>
            <a:lvl1pPr>
              <a:defRPr/>
            </a:lvl1pPr>
          </a:lstStyle>
          <a:p>
            <a:r>
              <a:rPr lang="de-DE" dirty="0"/>
              <a:t>KAPITEL | CHART-HEADLINE</a:t>
            </a:r>
          </a:p>
        </p:txBody>
      </p:sp>
    </p:spTree>
    <p:extLst>
      <p:ext uri="{BB962C8B-B14F-4D97-AF65-F5344CB8AC3E}">
        <p14:creationId xmlns:p14="http://schemas.microsoft.com/office/powerpoint/2010/main" val="270395787"/>
      </p:ext>
    </p:extLst>
  </p:cSld>
  <p:clrMapOvr>
    <a:masterClrMapping/>
  </p:clrMapOvr>
  <p:extLst>
    <p:ext uri="{DCECCB84-F9BA-43D5-87BE-67443E8EF086}">
      <p15:sldGuideLst xmlns:p15="http://schemas.microsoft.com/office/powerpoint/2012/main">
        <p15:guide id="1" pos="2945">
          <p15:clr>
            <a:srgbClr val="FBAE40"/>
          </p15:clr>
        </p15:guide>
        <p15:guide id="3" orient="horz" pos="795">
          <p15:clr>
            <a:srgbClr val="FBAE40"/>
          </p15:clr>
        </p15:guide>
        <p15:guide id="4" orient="horz" pos="3025">
          <p15:clr>
            <a:srgbClr val="FBAE40"/>
          </p15:clr>
        </p15:guide>
        <p15:guide id="5" pos="2790">
          <p15:clr>
            <a:srgbClr val="FBAE40"/>
          </p15:clr>
        </p15:guide>
        <p15:guide id="6" pos="54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4000" y="528000"/>
            <a:ext cx="10080000" cy="624000"/>
          </a:xfrm>
          <a:prstGeom prst="rect">
            <a:avLst/>
          </a:prstGeom>
        </p:spPr>
        <p:txBody>
          <a:bodyPr vert="horz" lIns="0" tIns="0" rIns="0" bIns="0" rtlCol="0" anchor="t" anchorCtr="0">
            <a:noAutofit/>
          </a:bodyPr>
          <a:lstStyle/>
          <a:p>
            <a:r>
              <a:rPr lang="de-DE" dirty="0"/>
              <a:t>KAPITEL | CHART-HEADLINE</a:t>
            </a:r>
          </a:p>
        </p:txBody>
      </p:sp>
      <p:sp>
        <p:nvSpPr>
          <p:cNvPr id="3" name="Textplatzhalter 2"/>
          <p:cNvSpPr>
            <a:spLocks noGrp="1"/>
          </p:cNvSpPr>
          <p:nvPr>
            <p:ph type="body" idx="1"/>
          </p:nvPr>
        </p:nvSpPr>
        <p:spPr>
          <a:xfrm>
            <a:off x="624000" y="1224000"/>
            <a:ext cx="10080000" cy="4488000"/>
          </a:xfrm>
          <a:prstGeom prst="rect">
            <a:avLst/>
          </a:prstGeom>
        </p:spPr>
        <p:txBody>
          <a:bodyPr vert="horz" lIns="0" tIns="0" rIns="0" bIns="0" rtlCol="0" anchor="t" anchorCtr="0">
            <a:noAutofit/>
          </a:bodyPr>
          <a:lstStyle/>
          <a:p>
            <a:pPr lvl="0"/>
            <a:r>
              <a:rPr lang="de-DE" dirty="0" err="1"/>
              <a:t>Subline</a:t>
            </a:r>
            <a:r>
              <a:rPr lang="de-DE" dirty="0"/>
              <a:t> auf erster Ebene // für weitere Ebenen (Text und Aufzählungen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4" name="Datumsplatzhalter 3"/>
          <p:cNvSpPr>
            <a:spLocks noGrp="1"/>
          </p:cNvSpPr>
          <p:nvPr>
            <p:ph type="dt" sz="half" idx="2"/>
          </p:nvPr>
        </p:nvSpPr>
        <p:spPr>
          <a:xfrm>
            <a:off x="480000" y="7365486"/>
            <a:ext cx="5712011" cy="239979"/>
          </a:xfrm>
          <a:prstGeom prst="rect">
            <a:avLst/>
          </a:prstGeom>
        </p:spPr>
        <p:txBody>
          <a:bodyPr vert="horz" lIns="0" tIns="0" rIns="0" bIns="0" rtlCol="0" anchor="ctr" anchorCtr="0">
            <a:noAutofit/>
          </a:bodyPr>
          <a:lstStyle>
            <a:lvl1pPr marL="0" indent="0" algn="l">
              <a:lnSpc>
                <a:spcPct val="100000"/>
              </a:lnSpc>
              <a:spcBef>
                <a:spcPts val="0"/>
              </a:spcBef>
              <a:buFont typeface="Arial" panose="020B0604020202020204" pitchFamily="34" charset="0"/>
              <a:buNone/>
              <a:defRPr sz="900" baseline="0">
                <a:solidFill>
                  <a:schemeClr val="tx2"/>
                </a:solidFill>
                <a:latin typeface="+mn-lt"/>
              </a:defRPr>
            </a:lvl1pPr>
            <a:lvl2pPr marL="0" indent="0" algn="l">
              <a:lnSpc>
                <a:spcPct val="100000"/>
              </a:lnSpc>
              <a:spcBef>
                <a:spcPts val="0"/>
              </a:spcBef>
              <a:defRPr sz="1200" baseline="0">
                <a:latin typeface="+mn-lt"/>
              </a:defRPr>
            </a:lvl2pPr>
            <a:lvl3pPr marL="0" indent="0" algn="l">
              <a:lnSpc>
                <a:spcPct val="100000"/>
              </a:lnSpc>
              <a:spcBef>
                <a:spcPts val="0"/>
              </a:spcBef>
              <a:defRPr sz="1200" baseline="0">
                <a:latin typeface="+mn-lt"/>
              </a:defRPr>
            </a:lvl3pPr>
            <a:lvl4pPr marL="0" indent="0" algn="l">
              <a:lnSpc>
                <a:spcPct val="100000"/>
              </a:lnSpc>
              <a:spcBef>
                <a:spcPts val="0"/>
              </a:spcBef>
              <a:defRPr sz="1200" baseline="0">
                <a:latin typeface="+mn-lt"/>
              </a:defRPr>
            </a:lvl4pPr>
            <a:lvl5pPr marL="0" indent="0" algn="l">
              <a:lnSpc>
                <a:spcPct val="100000"/>
              </a:lnSpc>
              <a:spcBef>
                <a:spcPts val="0"/>
              </a:spcBef>
              <a:defRPr sz="1200" baseline="0">
                <a:latin typeface="+mn-lt"/>
              </a:defRPr>
            </a:lvl5pPr>
            <a:lvl6pPr marL="0" indent="0" algn="l">
              <a:lnSpc>
                <a:spcPct val="100000"/>
              </a:lnSpc>
              <a:spcBef>
                <a:spcPts val="0"/>
              </a:spcBef>
              <a:defRPr sz="1200" baseline="0">
                <a:latin typeface="+mn-lt"/>
              </a:defRPr>
            </a:lvl6pPr>
            <a:lvl7pPr marL="0" indent="0" algn="l">
              <a:lnSpc>
                <a:spcPct val="100000"/>
              </a:lnSpc>
              <a:spcBef>
                <a:spcPts val="0"/>
              </a:spcBef>
              <a:defRPr sz="1200" baseline="0">
                <a:latin typeface="+mn-lt"/>
              </a:defRPr>
            </a:lvl7pPr>
            <a:lvl8pPr marL="0" indent="0" algn="l">
              <a:lnSpc>
                <a:spcPct val="100000"/>
              </a:lnSpc>
              <a:spcBef>
                <a:spcPts val="0"/>
              </a:spcBef>
              <a:defRPr sz="1200" baseline="0">
                <a:latin typeface="+mn-lt"/>
              </a:defRPr>
            </a:lvl8pPr>
            <a:lvl9pPr marL="0" indent="0" algn="l">
              <a:lnSpc>
                <a:spcPct val="100000"/>
              </a:lnSpc>
              <a:spcBef>
                <a:spcPts val="0"/>
              </a:spcBef>
              <a:defRPr sz="1200" baseline="0">
                <a:latin typeface="+mn-lt"/>
              </a:defRPr>
            </a:lvl9pPr>
          </a:lstStyle>
          <a:p>
            <a:endParaRPr lang="de-DE" dirty="0"/>
          </a:p>
        </p:txBody>
      </p:sp>
      <p:sp>
        <p:nvSpPr>
          <p:cNvPr id="5" name="Fußzeilenplatzhalter 4"/>
          <p:cNvSpPr>
            <a:spLocks noGrp="1"/>
          </p:cNvSpPr>
          <p:nvPr>
            <p:ph type="ftr" sz="quarter" idx="3"/>
          </p:nvPr>
        </p:nvSpPr>
        <p:spPr>
          <a:xfrm>
            <a:off x="960000" y="6425640"/>
            <a:ext cx="8400000" cy="144000"/>
          </a:xfrm>
          <a:prstGeom prst="rect">
            <a:avLst/>
          </a:prstGeom>
        </p:spPr>
        <p:txBody>
          <a:bodyPr vert="horz" lIns="0" tIns="0" rIns="0" bIns="0" rtlCol="0" anchor="ctr" anchorCtr="0">
            <a:noAutofit/>
          </a:bodyPr>
          <a:lstStyle>
            <a:lvl1pPr marL="0" indent="0" algn="l">
              <a:lnSpc>
                <a:spcPct val="100000"/>
              </a:lnSpc>
              <a:spcBef>
                <a:spcPts val="0"/>
              </a:spcBef>
              <a:buFont typeface="Arial" panose="020B0604020202020204" pitchFamily="34" charset="0"/>
              <a:buNone/>
              <a:defRPr sz="900" baseline="0">
                <a:solidFill>
                  <a:schemeClr val="tx2"/>
                </a:solidFill>
                <a:latin typeface="+mn-lt"/>
              </a:defRPr>
            </a:lvl1pPr>
            <a:lvl2pPr marL="0" indent="0" algn="l">
              <a:lnSpc>
                <a:spcPct val="100000"/>
              </a:lnSpc>
              <a:spcBef>
                <a:spcPts val="0"/>
              </a:spcBef>
              <a:defRPr sz="1200" baseline="0">
                <a:latin typeface="+mn-lt"/>
              </a:defRPr>
            </a:lvl2pPr>
            <a:lvl3pPr marL="0" indent="0" algn="l">
              <a:lnSpc>
                <a:spcPct val="100000"/>
              </a:lnSpc>
              <a:spcBef>
                <a:spcPts val="0"/>
              </a:spcBef>
              <a:defRPr sz="1200" baseline="0">
                <a:latin typeface="+mn-lt"/>
              </a:defRPr>
            </a:lvl3pPr>
            <a:lvl4pPr marL="0" indent="0" algn="l">
              <a:lnSpc>
                <a:spcPct val="100000"/>
              </a:lnSpc>
              <a:spcBef>
                <a:spcPts val="0"/>
              </a:spcBef>
              <a:defRPr sz="1200" baseline="0">
                <a:latin typeface="+mn-lt"/>
              </a:defRPr>
            </a:lvl4pPr>
            <a:lvl5pPr marL="0" indent="0" algn="l">
              <a:lnSpc>
                <a:spcPct val="100000"/>
              </a:lnSpc>
              <a:spcBef>
                <a:spcPts val="0"/>
              </a:spcBef>
              <a:defRPr sz="1200" baseline="0">
                <a:latin typeface="+mn-lt"/>
              </a:defRPr>
            </a:lvl5pPr>
            <a:lvl6pPr marL="0" indent="0" algn="l">
              <a:lnSpc>
                <a:spcPct val="100000"/>
              </a:lnSpc>
              <a:spcBef>
                <a:spcPts val="0"/>
              </a:spcBef>
              <a:defRPr sz="1200" baseline="0">
                <a:latin typeface="+mn-lt"/>
              </a:defRPr>
            </a:lvl6pPr>
            <a:lvl7pPr marL="0" indent="0" algn="l">
              <a:lnSpc>
                <a:spcPct val="100000"/>
              </a:lnSpc>
              <a:spcBef>
                <a:spcPts val="0"/>
              </a:spcBef>
              <a:defRPr sz="1200" baseline="0">
                <a:latin typeface="+mn-lt"/>
              </a:defRPr>
            </a:lvl7pPr>
            <a:lvl8pPr marL="0" indent="0" algn="l">
              <a:lnSpc>
                <a:spcPct val="100000"/>
              </a:lnSpc>
              <a:spcBef>
                <a:spcPts val="0"/>
              </a:spcBef>
              <a:defRPr sz="1200" baseline="0">
                <a:latin typeface="+mn-lt"/>
              </a:defRPr>
            </a:lvl8pPr>
            <a:lvl9pPr marL="0" indent="0" algn="l">
              <a:lnSpc>
                <a:spcPct val="100000"/>
              </a:lnSpc>
              <a:spcBef>
                <a:spcPts val="0"/>
              </a:spcBef>
              <a:defRPr sz="1200" baseline="0">
                <a:latin typeface="+mn-lt"/>
              </a:defRPr>
            </a:lvl9pPr>
          </a:lstStyle>
          <a:p>
            <a:endParaRPr lang="de-DE"/>
          </a:p>
        </p:txBody>
      </p:sp>
      <p:sp>
        <p:nvSpPr>
          <p:cNvPr id="6" name="Foliennummernplatzhalter 5"/>
          <p:cNvSpPr>
            <a:spLocks noGrp="1"/>
          </p:cNvSpPr>
          <p:nvPr>
            <p:ph type="sldNum" sz="quarter" idx="4"/>
          </p:nvPr>
        </p:nvSpPr>
        <p:spPr>
          <a:xfrm>
            <a:off x="432000" y="6425640"/>
            <a:ext cx="336000" cy="144000"/>
          </a:xfrm>
          <a:prstGeom prst="rect">
            <a:avLst/>
          </a:prstGeom>
        </p:spPr>
        <p:txBody>
          <a:bodyPr vert="horz" lIns="0" tIns="0" rIns="0" bIns="0" rtlCol="0" anchor="ctr" anchorCtr="0">
            <a:noAutofit/>
          </a:bodyPr>
          <a:lstStyle>
            <a:lvl1pPr marL="0" indent="0" algn="l">
              <a:lnSpc>
                <a:spcPct val="100000"/>
              </a:lnSpc>
              <a:spcBef>
                <a:spcPts val="0"/>
              </a:spcBef>
              <a:buFont typeface="Arial" panose="020B0604020202020204" pitchFamily="34" charset="0"/>
              <a:buNone/>
              <a:defRPr sz="900" baseline="0">
                <a:solidFill>
                  <a:schemeClr val="tx2"/>
                </a:solidFill>
                <a:latin typeface="+mn-lt"/>
              </a:defRPr>
            </a:lvl1pPr>
            <a:lvl2pPr marL="0" indent="0" algn="l">
              <a:lnSpc>
                <a:spcPct val="100000"/>
              </a:lnSpc>
              <a:spcBef>
                <a:spcPts val="0"/>
              </a:spcBef>
              <a:defRPr sz="1200" baseline="0">
                <a:latin typeface="+mn-lt"/>
              </a:defRPr>
            </a:lvl2pPr>
            <a:lvl3pPr marL="0" indent="0" algn="l">
              <a:lnSpc>
                <a:spcPct val="100000"/>
              </a:lnSpc>
              <a:spcBef>
                <a:spcPts val="0"/>
              </a:spcBef>
              <a:defRPr sz="1200" baseline="0">
                <a:latin typeface="+mn-lt"/>
              </a:defRPr>
            </a:lvl3pPr>
            <a:lvl4pPr marL="0" indent="0" algn="l">
              <a:lnSpc>
                <a:spcPct val="100000"/>
              </a:lnSpc>
              <a:spcBef>
                <a:spcPts val="0"/>
              </a:spcBef>
              <a:defRPr sz="1200" baseline="0">
                <a:latin typeface="+mn-lt"/>
              </a:defRPr>
            </a:lvl4pPr>
            <a:lvl5pPr marL="0" indent="0" algn="l">
              <a:lnSpc>
                <a:spcPct val="100000"/>
              </a:lnSpc>
              <a:spcBef>
                <a:spcPts val="0"/>
              </a:spcBef>
              <a:defRPr sz="1200" baseline="0">
                <a:latin typeface="+mn-lt"/>
              </a:defRPr>
            </a:lvl5pPr>
            <a:lvl6pPr marL="0" indent="0" algn="l">
              <a:lnSpc>
                <a:spcPct val="100000"/>
              </a:lnSpc>
              <a:spcBef>
                <a:spcPts val="0"/>
              </a:spcBef>
              <a:defRPr sz="1200" baseline="0">
                <a:latin typeface="+mn-lt"/>
              </a:defRPr>
            </a:lvl6pPr>
            <a:lvl7pPr marL="0" indent="0" algn="l">
              <a:lnSpc>
                <a:spcPct val="100000"/>
              </a:lnSpc>
              <a:spcBef>
                <a:spcPts val="0"/>
              </a:spcBef>
              <a:defRPr sz="1200" baseline="0">
                <a:latin typeface="+mn-lt"/>
              </a:defRPr>
            </a:lvl7pPr>
            <a:lvl8pPr marL="0" indent="0" algn="l">
              <a:lnSpc>
                <a:spcPct val="100000"/>
              </a:lnSpc>
              <a:spcBef>
                <a:spcPts val="0"/>
              </a:spcBef>
              <a:defRPr sz="1200" baseline="0">
                <a:latin typeface="+mn-lt"/>
              </a:defRPr>
            </a:lvl8pPr>
            <a:lvl9pPr marL="0" indent="0" algn="l">
              <a:lnSpc>
                <a:spcPct val="100000"/>
              </a:lnSpc>
              <a:spcBef>
                <a:spcPts val="0"/>
              </a:spcBef>
              <a:defRPr sz="1200" baseline="0">
                <a:latin typeface="+mn-lt"/>
              </a:defRPr>
            </a:lvl9pPr>
          </a:lstStyle>
          <a:p>
            <a:fld id="{6C8FC03C-C266-4645-ABC5-645062898383}" type="slidenum">
              <a:rPr lang="de-DE" smtClean="0"/>
              <a:pPr/>
              <a:t>‹Nr.›</a:t>
            </a:fld>
            <a:r>
              <a:rPr lang="de-DE" dirty="0"/>
              <a:t> </a:t>
            </a:r>
          </a:p>
        </p:txBody>
      </p:sp>
      <p:grpSp>
        <p:nvGrpSpPr>
          <p:cNvPr id="31" name="Regieanweisungen"/>
          <p:cNvGrpSpPr/>
          <p:nvPr/>
        </p:nvGrpSpPr>
        <p:grpSpPr>
          <a:xfrm>
            <a:off x="-2784000" y="-624000"/>
            <a:ext cx="17712000" cy="8111999"/>
            <a:chOff x="-2088000" y="-468000"/>
            <a:chExt cx="13284000" cy="6083999"/>
          </a:xfrm>
        </p:grpSpPr>
        <p:grpSp>
          <p:nvGrpSpPr>
            <p:cNvPr id="29" name="Listenebenen"/>
            <p:cNvGrpSpPr/>
            <p:nvPr/>
          </p:nvGrpSpPr>
          <p:grpSpPr>
            <a:xfrm>
              <a:off x="-2088000" y="1368000"/>
              <a:ext cx="1980000" cy="2319874"/>
              <a:chOff x="-2088000" y="1368000"/>
              <a:chExt cx="1980000" cy="2319874"/>
            </a:xfrm>
          </p:grpSpPr>
          <p:sp>
            <p:nvSpPr>
              <p:cNvPr id="12" name="Text // Listenebene erhöhen"/>
              <p:cNvSpPr txBox="1"/>
              <p:nvPr/>
            </p:nvSpPr>
            <p:spPr>
              <a:xfrm>
                <a:off x="-2016000" y="2787874"/>
                <a:ext cx="936000" cy="396000"/>
              </a:xfrm>
              <a:prstGeom prst="rect">
                <a:avLst/>
              </a:prstGeom>
              <a:noFill/>
            </p:spPr>
            <p:txBody>
              <a:bodyPr wrap="square" lIns="0" tIns="0" rIns="0" bIns="0" rtlCol="0" anchor="ctr" anchorCtr="0">
                <a:noAutofit/>
              </a:bodyPr>
              <a:lstStyle/>
              <a:p>
                <a:pPr marL="0" marR="0" lvl="0" indent="0" algn="r" defTabSz="905951"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Listenebene</a:t>
                </a:r>
              </a:p>
              <a:p>
                <a:pPr marL="0" marR="0" lvl="0" indent="0" algn="r" defTabSz="905951"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erhöhen</a:t>
                </a:r>
              </a:p>
            </p:txBody>
          </p:sp>
          <p:sp>
            <p:nvSpPr>
              <p:cNvPr id="13" name="Text // Listenebene verringern"/>
              <p:cNvSpPr txBox="1"/>
              <p:nvPr/>
            </p:nvSpPr>
            <p:spPr>
              <a:xfrm>
                <a:off x="-2016000" y="3291874"/>
                <a:ext cx="936000" cy="396000"/>
              </a:xfrm>
              <a:prstGeom prst="rect">
                <a:avLst/>
              </a:prstGeom>
              <a:noFill/>
            </p:spPr>
            <p:txBody>
              <a:bodyPr wrap="square" lIns="0" tIns="0" rIns="0" bIns="0" rtlCol="0" anchor="ctr" anchorCtr="0">
                <a:noAutofit/>
              </a:bodyPr>
              <a:lstStyle/>
              <a:p>
                <a:pPr marL="0" marR="0" lvl="0" indent="0" algn="r" defTabSz="905951"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Listenebene</a:t>
                </a:r>
              </a:p>
              <a:p>
                <a:pPr marL="0" marR="0" lvl="0" indent="0" algn="r" defTabSz="905951"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verringern</a:t>
                </a:r>
              </a:p>
            </p:txBody>
          </p:sp>
          <p:sp>
            <p:nvSpPr>
              <p:cNvPr id="25" name="Listenebenen"/>
              <p:cNvSpPr txBox="1"/>
              <p:nvPr/>
            </p:nvSpPr>
            <p:spPr>
              <a:xfrm rot="10800000" flipH="1" flipV="1">
                <a:off x="-2088000" y="1368000"/>
                <a:ext cx="1980000" cy="82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905951"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Listen erstellen</a:t>
                </a:r>
              </a:p>
              <a:p>
                <a:pPr marL="0" marR="0" lvl="0" indent="0" algn="r" defTabSz="905951"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Wechseln Sie die Textebene</a:t>
                </a:r>
              </a:p>
              <a:p>
                <a:pPr marL="0" marR="0" lvl="0" indent="0" algn="r" defTabSz="905951"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im Menü über: </a:t>
                </a:r>
                <a:br>
                  <a:rPr lang="de-DE" sz="1200" b="0" baseline="0" dirty="0">
                    <a:solidFill>
                      <a:schemeClr val="tx1"/>
                    </a:solidFill>
                    <a:latin typeface="+mn-lt"/>
                  </a:rPr>
                </a:br>
                <a:r>
                  <a:rPr lang="de-DE" sz="1200" b="1" baseline="0" dirty="0">
                    <a:solidFill>
                      <a:schemeClr val="tx1"/>
                    </a:solidFill>
                    <a:latin typeface="+mn-lt"/>
                  </a:rPr>
                  <a:t>Start &gt; Absatz &gt; Listenebene erhöhen/verringern</a:t>
                </a:r>
              </a:p>
            </p:txBody>
          </p:sp>
          <p:pic>
            <p:nvPicPr>
              <p:cNvPr id="27" name="Bild // Listenebene verringern"/>
              <p:cNvPicPr>
                <a:picLocks noChangeAspect="1"/>
              </p:cNvPicPr>
              <p:nvPr/>
            </p:nvPicPr>
            <p:blipFill rotWithShape="1">
              <a:blip r:embed="rId19"/>
              <a:srcRect t="-16667" b="-16667"/>
              <a:stretch/>
            </p:blipFill>
            <p:spPr>
              <a:xfrm>
                <a:off x="-963360" y="3291874"/>
                <a:ext cx="855360" cy="396000"/>
              </a:xfrm>
              <a:prstGeom prst="rect">
                <a:avLst/>
              </a:prstGeom>
            </p:spPr>
          </p:pic>
          <p:pic>
            <p:nvPicPr>
              <p:cNvPr id="28" name="Bild // Listenebene erhöhen"/>
              <p:cNvPicPr>
                <a:picLocks noChangeAspect="1"/>
              </p:cNvPicPr>
              <p:nvPr/>
            </p:nvPicPr>
            <p:blipFill rotWithShape="1">
              <a:blip r:embed="rId20"/>
              <a:srcRect t="-16667" b="-16667"/>
              <a:stretch/>
            </p:blipFill>
            <p:spPr>
              <a:xfrm>
                <a:off x="-963360" y="2787874"/>
                <a:ext cx="855360" cy="396000"/>
              </a:xfrm>
              <a:prstGeom prst="rect">
                <a:avLst/>
              </a:prstGeom>
            </p:spPr>
          </p:pic>
        </p:grpSp>
        <p:sp>
          <p:nvSpPr>
            <p:cNvPr id="14" name="Zurücksetzen"/>
            <p:cNvSpPr txBox="1"/>
            <p:nvPr/>
          </p:nvSpPr>
          <p:spPr>
            <a:xfrm rot="10800000" flipH="1" flipV="1">
              <a:off x="9252000" y="648000"/>
              <a:ext cx="1944000" cy="61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Menü:</a:t>
              </a:r>
            </a:p>
            <a:p>
              <a:pPr indent="0" algn="l">
                <a:lnSpc>
                  <a:spcPct val="100000"/>
                </a:lnSpc>
                <a:spcBef>
                  <a:spcPts val="0"/>
                </a:spcBef>
                <a:spcAft>
                  <a:spcPts val="0"/>
                </a:spcAft>
              </a:pPr>
              <a:r>
                <a:rPr lang="de-DE" sz="1200" b="1" baseline="0" dirty="0">
                  <a:solidFill>
                    <a:schemeClr val="tx1"/>
                  </a:solidFill>
                  <a:latin typeface="+mn-lt"/>
                </a:rPr>
                <a:t>Start &gt; Folien &gt; Zurücksetzen</a:t>
              </a:r>
            </a:p>
          </p:txBody>
        </p:sp>
        <p:sp>
          <p:nvSpPr>
            <p:cNvPr id="15" name="Hilfslinien"/>
            <p:cNvSpPr txBox="1"/>
            <p:nvPr/>
          </p:nvSpPr>
          <p:spPr>
            <a:xfrm rot="10800000" flipH="1" flipV="1">
              <a:off x="431801" y="-468000"/>
              <a:ext cx="82804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033419"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Hilfslinien anzeigen über Menü: </a:t>
              </a:r>
              <a:r>
                <a:rPr kumimoji="0" lang="de-DE" sz="1200" b="1" i="0" u="none" strike="noStrike" kern="1200" cap="none" spc="0" normalizeH="0" baseline="0" noProof="0" dirty="0">
                  <a:ln>
                    <a:noFill/>
                  </a:ln>
                  <a:solidFill>
                    <a:schemeClr val="tx1"/>
                  </a:solidFill>
                  <a:effectLst/>
                  <a:uLnTx/>
                  <a:uFillTx/>
                  <a:latin typeface="+mn-lt"/>
                  <a:ea typeface="+mn-ea"/>
                  <a:cs typeface="+mn-cs"/>
                </a:rPr>
                <a:t>Ansicht &gt; Anzeigen &gt; Haken bei Führungslinien setzen</a:t>
              </a:r>
            </a:p>
          </p:txBody>
        </p:sp>
        <p:sp>
          <p:nvSpPr>
            <p:cNvPr id="16" name="Fußzeile"/>
            <p:cNvSpPr txBox="1"/>
            <p:nvPr/>
          </p:nvSpPr>
          <p:spPr>
            <a:xfrm rot="10800000" flipH="1" flipV="1">
              <a:off x="431800" y="5255998"/>
              <a:ext cx="8280400" cy="360001"/>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033419"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sp>
          <p:nvSpPr>
            <p:cNvPr id="30" name="Layoutwechsel"/>
            <p:cNvSpPr txBox="1"/>
            <p:nvPr/>
          </p:nvSpPr>
          <p:spPr>
            <a:xfrm rot="10800000" flipH="1" flipV="1">
              <a:off x="9252000" y="2283786"/>
              <a:ext cx="1944000" cy="61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Wechsel des Folienlayouts </a:t>
              </a:r>
              <a:br>
                <a:rPr lang="de-DE" sz="1200" b="0" baseline="0" dirty="0">
                  <a:solidFill>
                    <a:schemeClr val="tx1"/>
                  </a:solidFill>
                  <a:latin typeface="+mn-lt"/>
                </a:rPr>
              </a:br>
              <a:r>
                <a:rPr lang="de-DE" sz="1200" b="0" baseline="0" dirty="0">
                  <a:solidFill>
                    <a:schemeClr val="tx1"/>
                  </a:solidFill>
                  <a:latin typeface="+mn-lt"/>
                </a:rPr>
                <a:t>im Menü über:</a:t>
              </a:r>
            </a:p>
            <a:p>
              <a:pPr marL="0" marR="0" lvl="0" indent="0" algn="l" defTabSz="905951"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Start &gt; Folien &gt; Layout</a:t>
              </a:r>
            </a:p>
          </p:txBody>
        </p:sp>
      </p:grpSp>
      <p:cxnSp>
        <p:nvCxnSpPr>
          <p:cNvPr id="17" name="Gerader Verbinder 16">
            <a:extLst>
              <a:ext uri="{FF2B5EF4-FFF2-40B4-BE49-F238E27FC236}">
                <a16:creationId xmlns:a16="http://schemas.microsoft.com/office/drawing/2014/main" id="{F61B1FA0-8233-4248-B899-BF9702E3E986}"/>
              </a:ext>
            </a:extLst>
          </p:cNvPr>
          <p:cNvCxnSpPr/>
          <p:nvPr/>
        </p:nvCxnSpPr>
        <p:spPr>
          <a:xfrm>
            <a:off x="0" y="5980800"/>
            <a:ext cx="1219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0" name="Grafik 19">
            <a:extLst>
              <a:ext uri="{FF2B5EF4-FFF2-40B4-BE49-F238E27FC236}">
                <a16:creationId xmlns:a16="http://schemas.microsoft.com/office/drawing/2014/main" id="{68984D9D-2F10-4AA5-A9C1-72F3ADD0FB94}"/>
              </a:ext>
            </a:extLst>
          </p:cNvPr>
          <p:cNvPicPr>
            <a:picLocks noChangeAspect="1"/>
          </p:cNvPicPr>
          <p:nvPr/>
        </p:nvPicPr>
        <p:blipFill>
          <a:blip r:embed="rId21"/>
          <a:stretch>
            <a:fillRect/>
          </a:stretch>
        </p:blipFill>
        <p:spPr>
          <a:xfrm>
            <a:off x="9744000" y="6389280"/>
            <a:ext cx="2016000" cy="288720"/>
          </a:xfrm>
          <a:prstGeom prst="rect">
            <a:avLst/>
          </a:prstGeom>
        </p:spPr>
      </p:pic>
    </p:spTree>
    <p:extLst>
      <p:ext uri="{BB962C8B-B14F-4D97-AF65-F5344CB8AC3E}">
        <p14:creationId xmlns:p14="http://schemas.microsoft.com/office/powerpoint/2010/main" val="27093049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marL="0" indent="0" algn="l" defTabSz="685800" rtl="0" eaLnBrk="1" latinLnBrk="0" hangingPunct="1">
        <a:lnSpc>
          <a:spcPct val="100000"/>
        </a:lnSpc>
        <a:spcBef>
          <a:spcPts val="0"/>
        </a:spcBef>
        <a:buFont typeface="Arial" panose="020B0604020202020204" pitchFamily="34" charset="0"/>
        <a:buNone/>
        <a:defRPr sz="2700" b="0" kern="1200" baseline="0">
          <a:solidFill>
            <a:schemeClr val="tx2"/>
          </a:solidFill>
          <a:latin typeface="+mn-lt"/>
          <a:ea typeface="+mj-ea"/>
          <a:cs typeface="+mj-cs"/>
        </a:defRPr>
      </a:lvl1pPr>
    </p:titleStyle>
    <p:body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2">
          <p15:clr>
            <a:srgbClr val="5ACBF0"/>
          </p15:clr>
        </p15:guide>
        <p15:guide id="2" pos="5059">
          <p15:clr>
            <a:srgbClr val="5ACBF0"/>
          </p15:clr>
        </p15:guide>
        <p15:guide id="3" orient="horz" pos="327">
          <p15:clr>
            <a:srgbClr val="5ACBF0"/>
          </p15:clr>
        </p15:guide>
        <p15:guide id="4" orient="horz" pos="3600">
          <p15:clr>
            <a:srgbClr val="5ACBF0"/>
          </p15:clr>
        </p15:guide>
        <p15:guide id="5" pos="5443">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2.png"/><Relationship Id="rId4" Type="http://schemas.microsoft.com/office/2011/relationships/inkAction" Target="../ink/inkAction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3.png"/><Relationship Id="rId4" Type="http://schemas.microsoft.com/office/2011/relationships/inkAction" Target="../ink/inkAction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9.png"/><Relationship Id="rId4" Type="http://schemas.microsoft.com/office/2011/relationships/inkAction" Target="../ink/inkAction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0.png"/><Relationship Id="rId4" Type="http://schemas.microsoft.com/office/2011/relationships/inkAction" Target="../ink/inkAction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1.png"/><Relationship Id="rId4" Type="http://schemas.microsoft.com/office/2011/relationships/inkAction" Target="../ink/inkAction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848061"/>
            <a:ext cx="10363200" cy="1470025"/>
          </a:xfrm>
        </p:spPr>
        <p:txBody>
          <a:bodyPr/>
          <a:lstStyle/>
          <a:p>
            <a:pPr algn="ctr"/>
            <a:r>
              <a:rPr lang="de-DE" sz="3000" b="1" dirty="0"/>
              <a:t>Antikenrezeption in </a:t>
            </a:r>
            <a:r>
              <a:rPr lang="de-DE" sz="3000" b="1" dirty="0" err="1"/>
              <a:t>Tad</a:t>
            </a:r>
            <a:r>
              <a:rPr lang="de-DE" sz="3000" b="1" dirty="0"/>
              <a:t> Williams‘ </a:t>
            </a:r>
            <a:r>
              <a:rPr lang="de-DE" sz="3000" b="1" i="1" dirty="0" err="1"/>
              <a:t>Otherland</a:t>
            </a:r>
            <a:endParaRPr lang="de-DE" sz="3000" b="1" i="1" dirty="0"/>
          </a:p>
        </p:txBody>
      </p:sp>
      <p:sp>
        <p:nvSpPr>
          <p:cNvPr id="3" name="Untertitel 2"/>
          <p:cNvSpPr>
            <a:spLocks noGrp="1"/>
          </p:cNvSpPr>
          <p:nvPr>
            <p:ph type="subTitle" idx="1"/>
          </p:nvPr>
        </p:nvSpPr>
        <p:spPr/>
        <p:txBody>
          <a:bodyPr/>
          <a:lstStyle/>
          <a:p>
            <a:endParaRPr lang="de-DE" dirty="0"/>
          </a:p>
        </p:txBody>
      </p:sp>
      <p:pic>
        <p:nvPicPr>
          <p:cNvPr id="5" name="Audio 4">
            <a:hlinkClick r:id="" action="ppaction://media"/>
            <a:extLst>
              <a:ext uri="{FF2B5EF4-FFF2-40B4-BE49-F238E27FC236}">
                <a16:creationId xmlns:a16="http://schemas.microsoft.com/office/drawing/2014/main" id="{D562C4B2-3618-4748-8056-771C889274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26233650"/>
      </p:ext>
    </p:extLst>
  </p:cSld>
  <p:clrMapOvr>
    <a:masterClrMapping/>
  </p:clrMapOvr>
  <mc:AlternateContent xmlns:mc="http://schemas.openxmlformats.org/markup-compatibility/2006" xmlns:p14="http://schemas.microsoft.com/office/powerpoint/2010/main">
    <mc:Choice Requires="p14">
      <p:transition spd="slow" p14:dur="2000" advTm="47916"/>
    </mc:Choice>
    <mc:Fallback xmlns="">
      <p:transition spd="slow" advTm="47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732286" y="241168"/>
            <a:ext cx="10795379" cy="6135013"/>
          </a:xfrm>
          <a:prstGeom prst="rect">
            <a:avLst/>
          </a:prstGeom>
          <a:noFill/>
        </p:spPr>
        <p:txBody>
          <a:bodyPr wrap="square" rtlCol="0">
            <a:spAutoFit/>
          </a:bodyPr>
          <a:lstStyle/>
          <a:p>
            <a:r>
              <a:rPr lang="de-DE" sz="1800" dirty="0"/>
              <a:t>	</a:t>
            </a:r>
            <a:r>
              <a:rPr lang="de-DE" sz="1800" b="1" dirty="0">
                <a:solidFill>
                  <a:schemeClr val="tx2"/>
                </a:solidFill>
              </a:rPr>
              <a:t>Odyssee	</a:t>
            </a:r>
            <a:r>
              <a:rPr lang="de-DE" sz="1800" dirty="0">
                <a:solidFill>
                  <a:schemeClr val="tx2"/>
                </a:solidFill>
              </a:rPr>
              <a:t>						</a:t>
            </a:r>
            <a:r>
              <a:rPr lang="de-DE" sz="1800" b="1" dirty="0" err="1">
                <a:solidFill>
                  <a:schemeClr val="tx2"/>
                </a:solidFill>
              </a:rPr>
              <a:t>Otherland</a:t>
            </a:r>
            <a:endParaRPr lang="de-DE" sz="1800" b="1" dirty="0">
              <a:solidFill>
                <a:schemeClr val="tx2"/>
              </a:solidFill>
            </a:endParaRPr>
          </a:p>
          <a:p>
            <a:pPr>
              <a:lnSpc>
                <a:spcPct val="150000"/>
              </a:lnSpc>
            </a:pPr>
            <a:endParaRPr lang="de-DE" sz="1800" b="1" dirty="0"/>
          </a:p>
          <a:p>
            <a:pPr>
              <a:lnSpc>
                <a:spcPct val="150000"/>
              </a:lnSpc>
            </a:pPr>
            <a:r>
              <a:rPr lang="de-DE" sz="1800" b="1" dirty="0"/>
              <a:t>Ilion / Troia						Ithaka				</a:t>
            </a:r>
          </a:p>
          <a:p>
            <a:pPr>
              <a:lnSpc>
                <a:spcPct val="150000"/>
              </a:lnSpc>
            </a:pPr>
            <a:r>
              <a:rPr lang="de-DE" sz="1800" dirty="0" err="1"/>
              <a:t>Ismaros</a:t>
            </a:r>
            <a:r>
              <a:rPr lang="de-DE" sz="1800" dirty="0"/>
              <a:t> (die </a:t>
            </a:r>
            <a:r>
              <a:rPr lang="de-DE" sz="1800" dirty="0" err="1"/>
              <a:t>Kikonen</a:t>
            </a:r>
            <a:r>
              <a:rPr lang="de-DE" sz="1800" dirty="0"/>
              <a:t>)				</a:t>
            </a:r>
            <a:r>
              <a:rPr lang="de-DE" sz="1800" b="1" dirty="0" err="1"/>
              <a:t>Ogygia</a:t>
            </a:r>
            <a:r>
              <a:rPr lang="de-DE" sz="1800" b="1" dirty="0"/>
              <a:t> (Kalypso)</a:t>
            </a:r>
            <a:endParaRPr lang="de-DE" sz="1800" dirty="0"/>
          </a:p>
          <a:p>
            <a:pPr>
              <a:lnSpc>
                <a:spcPct val="150000"/>
              </a:lnSpc>
            </a:pPr>
            <a:r>
              <a:rPr lang="de-DE" sz="1800" b="1" dirty="0"/>
              <a:t>Insel der Lotophagen				Skylla und Charybdis</a:t>
            </a:r>
          </a:p>
          <a:p>
            <a:pPr>
              <a:lnSpc>
                <a:spcPct val="150000"/>
              </a:lnSpc>
            </a:pPr>
            <a:r>
              <a:rPr lang="de-DE" sz="1800" b="1" dirty="0"/>
              <a:t>Insel der Kyklopen (Polyphemos)		Sirenen</a:t>
            </a:r>
          </a:p>
          <a:p>
            <a:pPr>
              <a:lnSpc>
                <a:spcPct val="150000"/>
              </a:lnSpc>
            </a:pPr>
            <a:r>
              <a:rPr lang="de-DE" sz="1800" dirty="0" err="1"/>
              <a:t>Aiolos</a:t>
            </a:r>
            <a:r>
              <a:rPr lang="de-DE" sz="1800" dirty="0"/>
              <a:t>-Insel						</a:t>
            </a:r>
            <a:r>
              <a:rPr lang="de-DE" sz="1800" b="1" dirty="0"/>
              <a:t>Insel der Kyklopen (Polyphemos)</a:t>
            </a:r>
            <a:endParaRPr lang="de-DE" sz="1800" dirty="0"/>
          </a:p>
          <a:p>
            <a:pPr>
              <a:lnSpc>
                <a:spcPct val="150000"/>
              </a:lnSpc>
            </a:pPr>
            <a:r>
              <a:rPr lang="de-DE" sz="1800" dirty="0"/>
              <a:t>Land der </a:t>
            </a:r>
            <a:r>
              <a:rPr lang="de-DE" sz="1800" dirty="0" err="1"/>
              <a:t>Laistrygonen</a:t>
            </a:r>
            <a:r>
              <a:rPr lang="de-DE" sz="1800" dirty="0"/>
              <a:t>				</a:t>
            </a:r>
            <a:r>
              <a:rPr lang="de-DE" sz="1800" b="1" dirty="0"/>
              <a:t>Insel der Lotophagen</a:t>
            </a:r>
            <a:endParaRPr lang="de-DE" sz="1800" dirty="0"/>
          </a:p>
          <a:p>
            <a:pPr>
              <a:lnSpc>
                <a:spcPct val="150000"/>
              </a:lnSpc>
            </a:pPr>
            <a:r>
              <a:rPr lang="de-DE" sz="1800" dirty="0" err="1"/>
              <a:t>Aia</a:t>
            </a:r>
            <a:r>
              <a:rPr lang="de-DE" sz="1800" dirty="0"/>
              <a:t> (Kirke)						</a:t>
            </a:r>
            <a:r>
              <a:rPr lang="de-DE" sz="1800" b="1" dirty="0"/>
              <a:t>Ilion / Troia</a:t>
            </a:r>
            <a:endParaRPr lang="de-DE" sz="1800" dirty="0"/>
          </a:p>
          <a:p>
            <a:pPr>
              <a:lnSpc>
                <a:spcPct val="150000"/>
              </a:lnSpc>
            </a:pPr>
            <a:r>
              <a:rPr lang="de-DE" sz="1800" dirty="0"/>
              <a:t>Hades</a:t>
            </a:r>
          </a:p>
          <a:p>
            <a:pPr>
              <a:lnSpc>
                <a:spcPct val="150000"/>
              </a:lnSpc>
            </a:pPr>
            <a:r>
              <a:rPr lang="de-DE" sz="1800" b="1" dirty="0"/>
              <a:t>Sirenen</a:t>
            </a:r>
          </a:p>
          <a:p>
            <a:pPr>
              <a:lnSpc>
                <a:spcPct val="150000"/>
              </a:lnSpc>
            </a:pPr>
            <a:r>
              <a:rPr lang="de-DE" sz="1800" b="1" dirty="0"/>
              <a:t>Skylla und Charybdis </a:t>
            </a:r>
          </a:p>
          <a:p>
            <a:pPr>
              <a:lnSpc>
                <a:spcPct val="150000"/>
              </a:lnSpc>
            </a:pPr>
            <a:r>
              <a:rPr lang="de-DE" sz="1800" b="1" dirty="0" err="1"/>
              <a:t>Ogygia</a:t>
            </a:r>
            <a:r>
              <a:rPr lang="de-DE" sz="1800" b="1" dirty="0"/>
              <a:t> (Kalypso)</a:t>
            </a:r>
          </a:p>
          <a:p>
            <a:pPr>
              <a:lnSpc>
                <a:spcPct val="150000"/>
              </a:lnSpc>
            </a:pPr>
            <a:r>
              <a:rPr lang="de-DE" sz="1800" dirty="0"/>
              <a:t>Insel der </a:t>
            </a:r>
            <a:r>
              <a:rPr lang="de-DE" sz="1800" dirty="0" err="1"/>
              <a:t>Phaiaken</a:t>
            </a:r>
            <a:endParaRPr lang="de-DE" sz="1800" dirty="0"/>
          </a:p>
          <a:p>
            <a:pPr>
              <a:lnSpc>
                <a:spcPct val="150000"/>
              </a:lnSpc>
            </a:pPr>
            <a:r>
              <a:rPr lang="de-DE" sz="1800" b="1" dirty="0"/>
              <a:t>Ithaka </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7" name="Freihand 6">
                <a:extLst>
                  <a:ext uri="{FF2B5EF4-FFF2-40B4-BE49-F238E27FC236}">
                    <a16:creationId xmlns:a16="http://schemas.microsoft.com/office/drawing/2014/main" id="{E9D80910-F343-40F2-943B-80C7A4BBFAAC}"/>
                  </a:ext>
                </a:extLst>
              </p14:cNvPr>
              <p14:cNvContentPartPr/>
              <p14:nvPr>
                <p:extLst>
                  <p:ext uri="{42D2F446-02D8-4167-A562-619A0277C38B}">
                    <p15:isNarration xmlns:p15="http://schemas.microsoft.com/office/powerpoint/2012/main" val="1"/>
                  </p:ext>
                </p:extLst>
              </p14:nvPr>
            </p14:nvContentPartPr>
            <p14:xfrm>
              <a:off x="746280" y="887760"/>
              <a:ext cx="10326960" cy="5607720"/>
            </p14:xfrm>
          </p:contentPart>
        </mc:Choice>
        <mc:Fallback xmlns="">
          <p:pic>
            <p:nvPicPr>
              <p:cNvPr id="7" name="Freihand 6">
                <a:extLst>
                  <a:ext uri="{FF2B5EF4-FFF2-40B4-BE49-F238E27FC236}">
                    <a16:creationId xmlns:a16="http://schemas.microsoft.com/office/drawing/2014/main" id="{E9D80910-F343-40F2-943B-80C7A4BBFAAC}"/>
                  </a:ext>
                </a:extLst>
              </p:cNvPr>
              <p:cNvPicPr>
                <a:picLocks noGrp="1" noRot="1" noChangeAspect="1" noMove="1" noResize="1" noEditPoints="1" noAdjustHandles="1" noChangeArrowheads="1" noChangeShapeType="1"/>
              </p:cNvPicPr>
              <p:nvPr/>
            </p:nvPicPr>
            <p:blipFill>
              <a:blip r:embed="rId5"/>
              <a:stretch>
                <a:fillRect/>
              </a:stretch>
            </p:blipFill>
            <p:spPr>
              <a:xfrm>
                <a:off x="730440" y="824400"/>
                <a:ext cx="10358280" cy="5734440"/>
              </a:xfrm>
              <a:prstGeom prst="rect">
                <a:avLst/>
              </a:prstGeom>
            </p:spPr>
          </p:pic>
        </mc:Fallback>
      </mc:AlternateContent>
      <p:pic>
        <p:nvPicPr>
          <p:cNvPr id="8" name="Audio 7">
            <a:hlinkClick r:id="" action="ppaction://media"/>
            <a:extLst>
              <a:ext uri="{FF2B5EF4-FFF2-40B4-BE49-F238E27FC236}">
                <a16:creationId xmlns:a16="http://schemas.microsoft.com/office/drawing/2014/main" id="{84CFF397-1C58-442B-8EBE-F31CB861BE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64060031"/>
      </p:ext>
    </p:extLst>
  </p:cSld>
  <p:clrMapOvr>
    <a:masterClrMapping/>
  </p:clrMapOvr>
  <mc:AlternateContent xmlns:mc="http://schemas.openxmlformats.org/markup-compatibility/2006" xmlns:p14="http://schemas.microsoft.com/office/powerpoint/2010/main">
    <mc:Choice Requires="p14">
      <p:transition spd="slow" p14:dur="2000" advTm="105879"/>
    </mc:Choice>
    <mc:Fallback xmlns="">
      <p:transition spd="slow" advTm="105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579AF87-3FF7-4A04-B8BF-A6C19EF39FF5}"/>
              </a:ext>
            </a:extLst>
          </p:cNvPr>
          <p:cNvSpPr txBox="1"/>
          <p:nvPr/>
        </p:nvSpPr>
        <p:spPr>
          <a:xfrm>
            <a:off x="1134319" y="613458"/>
            <a:ext cx="10139423" cy="4801314"/>
          </a:xfrm>
          <a:prstGeom prst="rect">
            <a:avLst/>
          </a:prstGeom>
          <a:noFill/>
        </p:spPr>
        <p:txBody>
          <a:bodyPr wrap="square" rtlCol="0">
            <a:spAutoFit/>
          </a:bodyPr>
          <a:lstStyle/>
          <a:p>
            <a:r>
              <a:rPr lang="de-DE" sz="1800" dirty="0"/>
              <a:t>							</a:t>
            </a:r>
            <a:r>
              <a:rPr lang="de-DE" sz="1800" b="1" dirty="0">
                <a:solidFill>
                  <a:schemeClr val="tx2"/>
                </a:solidFill>
              </a:rPr>
              <a:t>Odyssee			</a:t>
            </a:r>
            <a:r>
              <a:rPr lang="de-DE" sz="1800" b="1" dirty="0" err="1">
                <a:solidFill>
                  <a:schemeClr val="tx2"/>
                </a:solidFill>
              </a:rPr>
              <a:t>Otherland</a:t>
            </a:r>
            <a:endParaRPr lang="de-DE" sz="1800" b="1" dirty="0">
              <a:solidFill>
                <a:schemeClr val="tx2"/>
              </a:solidFill>
            </a:endParaRPr>
          </a:p>
          <a:p>
            <a:endParaRPr lang="de-DE" sz="1800" dirty="0"/>
          </a:p>
          <a:p>
            <a:r>
              <a:rPr lang="de-DE" sz="1800" dirty="0"/>
              <a:t>Umgebung von </a:t>
            </a:r>
            <a:r>
              <a:rPr lang="de-DE" sz="1800" dirty="0" err="1"/>
              <a:t>Kalypsos</a:t>
            </a:r>
            <a:r>
              <a:rPr lang="de-DE" sz="1800" dirty="0"/>
              <a:t> Grotte (Erlen, </a:t>
            </a:r>
          </a:p>
          <a:p>
            <a:r>
              <a:rPr lang="de-DE" sz="1800" dirty="0"/>
              <a:t>Zypressen, Weinstöcke, Quellen)			Hom. Od. 5,63-69		OL 3, 159</a:t>
            </a:r>
          </a:p>
          <a:p>
            <a:endParaRPr lang="de-DE" sz="1800" dirty="0"/>
          </a:p>
          <a:p>
            <a:r>
              <a:rPr lang="de-DE" sz="1800" dirty="0"/>
              <a:t>Odysseus und Paul Jonas verbringen Nächte</a:t>
            </a:r>
          </a:p>
          <a:p>
            <a:r>
              <a:rPr lang="de-DE" sz="1800" dirty="0"/>
              <a:t>Zunehmend widerwillig mit der Nymphe und </a:t>
            </a:r>
          </a:p>
          <a:p>
            <a:r>
              <a:rPr lang="de-DE" sz="1800" dirty="0"/>
              <a:t>blicken am Tag wehmütig auf das Meer		Hom. Od. 5,149-164	OL 3, 160-162</a:t>
            </a:r>
          </a:p>
          <a:p>
            <a:endParaRPr lang="de-DE" sz="1800" dirty="0"/>
          </a:p>
          <a:p>
            <a:r>
              <a:rPr lang="de-DE" sz="1800" dirty="0"/>
              <a:t>Hermes erscheint, um Freiheit für </a:t>
            </a:r>
          </a:p>
          <a:p>
            <a:r>
              <a:rPr lang="de-DE" sz="1800" dirty="0"/>
              <a:t>Odysseus/Jonas zu fordern			Hom. Od. 5,170		OL 3, 163-164</a:t>
            </a:r>
          </a:p>
          <a:p>
            <a:endParaRPr lang="de-DE" sz="1800" dirty="0"/>
          </a:p>
          <a:p>
            <a:r>
              <a:rPr lang="de-DE" sz="1800" dirty="0"/>
              <a:t>Kalypso hilft bei Bau des Floßes			Hom. Od. 5,228-271	OL 3, 165-169</a:t>
            </a:r>
          </a:p>
          <a:p>
            <a:endParaRPr lang="de-DE" sz="1800" dirty="0"/>
          </a:p>
          <a:p>
            <a:r>
              <a:rPr lang="de-DE" sz="1800" dirty="0"/>
              <a:t>Kalypso gibt Odysseus zwei Schläuche </a:t>
            </a:r>
          </a:p>
          <a:p>
            <a:r>
              <a:rPr lang="de-DE" sz="1800" dirty="0"/>
              <a:t>mit auf den Weg, einen mit Wasser, einen </a:t>
            </a:r>
          </a:p>
          <a:p>
            <a:r>
              <a:rPr lang="de-DE" sz="1800" dirty="0"/>
              <a:t>mit Wein						Hom. Od. </a:t>
            </a:r>
            <a:r>
              <a:rPr lang="de-DE" sz="1800"/>
              <a:t>5,265-267	OL 3, 168</a:t>
            </a:r>
            <a:endParaRPr lang="de-DE" sz="18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5" name="Freihand 4">
                <a:extLst>
                  <a:ext uri="{FF2B5EF4-FFF2-40B4-BE49-F238E27FC236}">
                    <a16:creationId xmlns:a16="http://schemas.microsoft.com/office/drawing/2014/main" id="{A19A0129-186F-45CE-90ED-71F91ABB250F}"/>
                  </a:ext>
                </a:extLst>
              </p14:cNvPr>
              <p14:cNvContentPartPr/>
              <p14:nvPr>
                <p:extLst>
                  <p:ext uri="{42D2F446-02D8-4167-A562-619A0277C38B}">
                    <p15:isNarration xmlns:p15="http://schemas.microsoft.com/office/powerpoint/2012/main" val="1"/>
                  </p:ext>
                </p:extLst>
              </p14:nvPr>
            </p14:nvContentPartPr>
            <p14:xfrm>
              <a:off x="998640" y="1765080"/>
              <a:ext cx="4346640" cy="1644120"/>
            </p14:xfrm>
          </p:contentPart>
        </mc:Choice>
        <mc:Fallback xmlns="">
          <p:pic>
            <p:nvPicPr>
              <p:cNvPr id="5" name="Freihand 4">
                <a:extLst>
                  <a:ext uri="{FF2B5EF4-FFF2-40B4-BE49-F238E27FC236}">
                    <a16:creationId xmlns:a16="http://schemas.microsoft.com/office/drawing/2014/main" id="{A19A0129-186F-45CE-90ED-71F91ABB250F}"/>
                  </a:ext>
                </a:extLst>
              </p:cNvPr>
              <p:cNvPicPr>
                <a:picLocks noGrp="1" noRot="1" noChangeAspect="1" noMove="1" noResize="1" noEditPoints="1" noAdjustHandles="1" noChangeArrowheads="1" noChangeShapeType="1"/>
              </p:cNvPicPr>
              <p:nvPr/>
            </p:nvPicPr>
            <p:blipFill>
              <a:blip r:embed="rId5"/>
              <a:stretch>
                <a:fillRect/>
              </a:stretch>
            </p:blipFill>
            <p:spPr>
              <a:xfrm>
                <a:off x="982800" y="1701720"/>
                <a:ext cx="4377960" cy="1770840"/>
              </a:xfrm>
              <a:prstGeom prst="rect">
                <a:avLst/>
              </a:prstGeom>
            </p:spPr>
          </p:pic>
        </mc:Fallback>
      </mc:AlternateContent>
      <p:pic>
        <p:nvPicPr>
          <p:cNvPr id="6" name="Audio 5">
            <a:hlinkClick r:id="" action="ppaction://media"/>
            <a:extLst>
              <a:ext uri="{FF2B5EF4-FFF2-40B4-BE49-F238E27FC236}">
                <a16:creationId xmlns:a16="http://schemas.microsoft.com/office/drawing/2014/main" id="{02418027-BDBD-4565-A932-5DCE294F50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61794759"/>
      </p:ext>
    </p:extLst>
  </p:cSld>
  <p:clrMapOvr>
    <a:masterClrMapping/>
  </p:clrMapOvr>
  <mc:AlternateContent xmlns:mc="http://schemas.openxmlformats.org/markup-compatibility/2006" xmlns:p14="http://schemas.microsoft.com/office/powerpoint/2010/main">
    <mc:Choice Requires="p14">
      <p:transition spd="slow" p14:dur="2000" advTm="79134"/>
    </mc:Choice>
    <mc:Fallback xmlns="">
      <p:transition spd="slow" advTm="7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732286" y="241168"/>
            <a:ext cx="10795379" cy="6135013"/>
          </a:xfrm>
          <a:prstGeom prst="rect">
            <a:avLst/>
          </a:prstGeom>
          <a:noFill/>
        </p:spPr>
        <p:txBody>
          <a:bodyPr wrap="square" rtlCol="0">
            <a:spAutoFit/>
          </a:bodyPr>
          <a:lstStyle/>
          <a:p>
            <a:r>
              <a:rPr lang="de-DE" sz="1800" dirty="0"/>
              <a:t>	</a:t>
            </a:r>
            <a:r>
              <a:rPr lang="de-DE" sz="1800" b="1" dirty="0">
                <a:solidFill>
                  <a:schemeClr val="tx2"/>
                </a:solidFill>
              </a:rPr>
              <a:t>Odyssee	</a:t>
            </a:r>
            <a:r>
              <a:rPr lang="de-DE" sz="1800" dirty="0">
                <a:solidFill>
                  <a:schemeClr val="tx2"/>
                </a:solidFill>
              </a:rPr>
              <a:t>						</a:t>
            </a:r>
            <a:r>
              <a:rPr lang="de-DE" sz="1800" b="1" dirty="0" err="1">
                <a:solidFill>
                  <a:schemeClr val="tx2"/>
                </a:solidFill>
              </a:rPr>
              <a:t>Otherland</a:t>
            </a:r>
            <a:endParaRPr lang="de-DE" sz="1800" b="1" dirty="0">
              <a:solidFill>
                <a:schemeClr val="tx2"/>
              </a:solidFill>
            </a:endParaRPr>
          </a:p>
          <a:p>
            <a:pPr>
              <a:lnSpc>
                <a:spcPct val="150000"/>
              </a:lnSpc>
            </a:pPr>
            <a:endParaRPr lang="de-DE" sz="1800" b="1" dirty="0"/>
          </a:p>
          <a:p>
            <a:pPr>
              <a:lnSpc>
                <a:spcPct val="150000"/>
              </a:lnSpc>
            </a:pPr>
            <a:r>
              <a:rPr lang="de-DE" sz="1800" b="1" dirty="0"/>
              <a:t>Ilion / Troia						Ithaka				</a:t>
            </a:r>
          </a:p>
          <a:p>
            <a:pPr>
              <a:lnSpc>
                <a:spcPct val="150000"/>
              </a:lnSpc>
            </a:pPr>
            <a:r>
              <a:rPr lang="de-DE" sz="1800" dirty="0" err="1"/>
              <a:t>Ismaros</a:t>
            </a:r>
            <a:r>
              <a:rPr lang="de-DE" sz="1800" dirty="0"/>
              <a:t> (die </a:t>
            </a:r>
            <a:r>
              <a:rPr lang="de-DE" sz="1800" dirty="0" err="1"/>
              <a:t>Kikonen</a:t>
            </a:r>
            <a:r>
              <a:rPr lang="de-DE" sz="1800" dirty="0"/>
              <a:t>)				</a:t>
            </a:r>
            <a:r>
              <a:rPr lang="de-DE" sz="1800" b="1" dirty="0" err="1"/>
              <a:t>Ogygia</a:t>
            </a:r>
            <a:r>
              <a:rPr lang="de-DE" sz="1800" b="1" dirty="0"/>
              <a:t> (Kalypso)</a:t>
            </a:r>
            <a:endParaRPr lang="de-DE" sz="1800" dirty="0"/>
          </a:p>
          <a:p>
            <a:pPr>
              <a:lnSpc>
                <a:spcPct val="150000"/>
              </a:lnSpc>
            </a:pPr>
            <a:r>
              <a:rPr lang="de-DE" sz="1800" b="1" dirty="0"/>
              <a:t>Insel der Lotophagen				Skylla und Charybdis</a:t>
            </a:r>
          </a:p>
          <a:p>
            <a:pPr>
              <a:lnSpc>
                <a:spcPct val="150000"/>
              </a:lnSpc>
            </a:pPr>
            <a:r>
              <a:rPr lang="de-DE" sz="1800" b="1" dirty="0"/>
              <a:t>Insel der Kyklopen (Polyphemos)		Sirenen</a:t>
            </a:r>
          </a:p>
          <a:p>
            <a:pPr>
              <a:lnSpc>
                <a:spcPct val="150000"/>
              </a:lnSpc>
            </a:pPr>
            <a:r>
              <a:rPr lang="de-DE" sz="1800" dirty="0" err="1"/>
              <a:t>Aiolos</a:t>
            </a:r>
            <a:r>
              <a:rPr lang="de-DE" sz="1800" dirty="0"/>
              <a:t>-Insel						</a:t>
            </a:r>
            <a:r>
              <a:rPr lang="de-DE" sz="1800" b="1" dirty="0"/>
              <a:t>Insel der Kyklopen (Polyphemos)</a:t>
            </a:r>
            <a:endParaRPr lang="de-DE" sz="1800" dirty="0"/>
          </a:p>
          <a:p>
            <a:pPr>
              <a:lnSpc>
                <a:spcPct val="150000"/>
              </a:lnSpc>
            </a:pPr>
            <a:r>
              <a:rPr lang="de-DE" sz="1800" dirty="0"/>
              <a:t>Land der </a:t>
            </a:r>
            <a:r>
              <a:rPr lang="de-DE" sz="1800" dirty="0" err="1"/>
              <a:t>Laistrygonen</a:t>
            </a:r>
            <a:r>
              <a:rPr lang="de-DE" sz="1800" dirty="0"/>
              <a:t>				</a:t>
            </a:r>
            <a:r>
              <a:rPr lang="de-DE" sz="1800" b="1" dirty="0"/>
              <a:t>Insel der Lotophagen</a:t>
            </a:r>
            <a:endParaRPr lang="de-DE" sz="1800" dirty="0"/>
          </a:p>
          <a:p>
            <a:pPr>
              <a:lnSpc>
                <a:spcPct val="150000"/>
              </a:lnSpc>
            </a:pPr>
            <a:r>
              <a:rPr lang="de-DE" sz="1800" dirty="0" err="1"/>
              <a:t>Aia</a:t>
            </a:r>
            <a:r>
              <a:rPr lang="de-DE" sz="1800" dirty="0"/>
              <a:t> (Kirke)						</a:t>
            </a:r>
            <a:r>
              <a:rPr lang="de-DE" sz="1800" b="1" dirty="0"/>
              <a:t>Ilion / Troia</a:t>
            </a:r>
            <a:endParaRPr lang="de-DE" sz="1800" dirty="0"/>
          </a:p>
          <a:p>
            <a:pPr>
              <a:lnSpc>
                <a:spcPct val="150000"/>
              </a:lnSpc>
            </a:pPr>
            <a:r>
              <a:rPr lang="de-DE" sz="1800" dirty="0"/>
              <a:t>Hades</a:t>
            </a:r>
          </a:p>
          <a:p>
            <a:pPr>
              <a:lnSpc>
                <a:spcPct val="150000"/>
              </a:lnSpc>
            </a:pPr>
            <a:r>
              <a:rPr lang="de-DE" sz="1800" b="1" dirty="0"/>
              <a:t>Sirenen</a:t>
            </a:r>
          </a:p>
          <a:p>
            <a:pPr>
              <a:lnSpc>
                <a:spcPct val="150000"/>
              </a:lnSpc>
            </a:pPr>
            <a:r>
              <a:rPr lang="de-DE" sz="1800" b="1" dirty="0"/>
              <a:t>Skylla und Charybdis </a:t>
            </a:r>
          </a:p>
          <a:p>
            <a:pPr>
              <a:lnSpc>
                <a:spcPct val="150000"/>
              </a:lnSpc>
            </a:pPr>
            <a:r>
              <a:rPr lang="de-DE" sz="1800" b="1" dirty="0" err="1"/>
              <a:t>Ogygia</a:t>
            </a:r>
            <a:r>
              <a:rPr lang="de-DE" sz="1800" b="1" dirty="0"/>
              <a:t> (Kalypso)</a:t>
            </a:r>
          </a:p>
          <a:p>
            <a:pPr>
              <a:lnSpc>
                <a:spcPct val="150000"/>
              </a:lnSpc>
            </a:pPr>
            <a:r>
              <a:rPr lang="de-DE" sz="1800" dirty="0"/>
              <a:t>Insel der </a:t>
            </a:r>
            <a:r>
              <a:rPr lang="de-DE" sz="1800" dirty="0" err="1"/>
              <a:t>Phaiaken</a:t>
            </a:r>
            <a:endParaRPr lang="de-DE" sz="1800" dirty="0"/>
          </a:p>
          <a:p>
            <a:pPr>
              <a:lnSpc>
                <a:spcPct val="150000"/>
              </a:lnSpc>
            </a:pPr>
            <a:r>
              <a:rPr lang="de-DE" sz="1800" b="1" dirty="0"/>
              <a:t>Ithaka </a:t>
            </a:r>
          </a:p>
        </p:txBody>
      </p:sp>
      <p:pic>
        <p:nvPicPr>
          <p:cNvPr id="4" name="Audio 3">
            <a:hlinkClick r:id="" action="ppaction://media"/>
            <a:extLst>
              <a:ext uri="{FF2B5EF4-FFF2-40B4-BE49-F238E27FC236}">
                <a16:creationId xmlns:a16="http://schemas.microsoft.com/office/drawing/2014/main" id="{AF311A83-C51E-45EB-A19A-1F44BC903D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5428040"/>
      </p:ext>
    </p:extLst>
  </p:cSld>
  <p:clrMapOvr>
    <a:masterClrMapping/>
  </p:clrMapOvr>
  <mc:AlternateContent xmlns:mc="http://schemas.openxmlformats.org/markup-compatibility/2006" xmlns:p14="http://schemas.microsoft.com/office/powerpoint/2010/main">
    <mc:Choice Requires="p14">
      <p:transition spd="slow" p14:dur="2000" advTm="164234"/>
    </mc:Choice>
    <mc:Fallback xmlns="">
      <p:transition spd="slow" advTm="164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untain of Black Gla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3736" y="184173"/>
            <a:ext cx="4419636" cy="6434991"/>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696036" y="559558"/>
            <a:ext cx="4531057" cy="2428293"/>
          </a:xfrm>
          <a:prstGeom prst="rect">
            <a:avLst/>
          </a:prstGeom>
          <a:noFill/>
        </p:spPr>
        <p:txBody>
          <a:bodyPr wrap="square" rtlCol="0">
            <a:spAutoFit/>
          </a:bodyPr>
          <a:lstStyle/>
          <a:p>
            <a:r>
              <a:rPr lang="de-DE" sz="2200" b="1" dirty="0" err="1">
                <a:solidFill>
                  <a:schemeClr val="tx2"/>
                </a:solidFill>
              </a:rPr>
              <a:t>Tad</a:t>
            </a:r>
            <a:r>
              <a:rPr lang="de-DE" sz="2200" b="1" dirty="0">
                <a:solidFill>
                  <a:schemeClr val="tx2"/>
                </a:solidFill>
              </a:rPr>
              <a:t> Williams (*1957), </a:t>
            </a:r>
            <a:r>
              <a:rPr lang="de-DE" sz="2200" b="1" dirty="0" err="1">
                <a:solidFill>
                  <a:schemeClr val="tx2"/>
                </a:solidFill>
              </a:rPr>
              <a:t>Otherland</a:t>
            </a:r>
            <a:endParaRPr lang="de-DE" sz="2200" b="1" dirty="0">
              <a:solidFill>
                <a:schemeClr val="tx2"/>
              </a:solidFill>
            </a:endParaRPr>
          </a:p>
          <a:p>
            <a:endParaRPr lang="de-DE" b="1" dirty="0"/>
          </a:p>
          <a:p>
            <a:pPr marL="342900" indent="-342900">
              <a:lnSpc>
                <a:spcPct val="150000"/>
              </a:lnSpc>
              <a:buAutoNum type="arabicPeriod"/>
            </a:pPr>
            <a:r>
              <a:rPr lang="de-DE" sz="2000" b="1" i="1" dirty="0"/>
              <a:t>City of Golden Shadow </a:t>
            </a:r>
            <a:r>
              <a:rPr lang="de-DE" sz="2000" b="1" dirty="0"/>
              <a:t>(1996)</a:t>
            </a:r>
          </a:p>
          <a:p>
            <a:pPr marL="342900" indent="-342900">
              <a:lnSpc>
                <a:spcPct val="150000"/>
              </a:lnSpc>
              <a:buAutoNum type="arabicPeriod"/>
            </a:pPr>
            <a:r>
              <a:rPr lang="de-DE" sz="2000" b="1" i="1" dirty="0"/>
              <a:t>River of Blue </a:t>
            </a:r>
            <a:r>
              <a:rPr lang="de-DE" sz="2000" b="1" i="1" dirty="0" err="1"/>
              <a:t>Fire</a:t>
            </a:r>
            <a:r>
              <a:rPr lang="de-DE" sz="2000" b="1" i="1" dirty="0"/>
              <a:t> </a:t>
            </a:r>
            <a:r>
              <a:rPr lang="de-DE" sz="2000" b="1" dirty="0"/>
              <a:t>(1998)</a:t>
            </a:r>
          </a:p>
          <a:p>
            <a:pPr marL="342900" indent="-342900">
              <a:lnSpc>
                <a:spcPct val="150000"/>
              </a:lnSpc>
              <a:buAutoNum type="arabicPeriod"/>
            </a:pPr>
            <a:r>
              <a:rPr lang="de-DE" sz="2000" b="1" i="1" dirty="0"/>
              <a:t>Mountain of Black Glass </a:t>
            </a:r>
            <a:r>
              <a:rPr lang="de-DE" sz="2000" b="1" dirty="0"/>
              <a:t>(1999)</a:t>
            </a:r>
          </a:p>
          <a:p>
            <a:pPr marL="342900" indent="-342900">
              <a:lnSpc>
                <a:spcPct val="150000"/>
              </a:lnSpc>
              <a:buAutoNum type="arabicPeriod"/>
            </a:pPr>
            <a:r>
              <a:rPr lang="de-DE" sz="2000" b="1" i="1" dirty="0" err="1"/>
              <a:t>Sea</a:t>
            </a:r>
            <a:r>
              <a:rPr lang="de-DE" sz="2000" b="1" i="1" dirty="0"/>
              <a:t> of </a:t>
            </a:r>
            <a:r>
              <a:rPr lang="de-DE" sz="2000" b="1" i="1" dirty="0" err="1"/>
              <a:t>Silver</a:t>
            </a:r>
            <a:r>
              <a:rPr lang="de-DE" sz="2000" b="1" i="1" dirty="0"/>
              <a:t> Light </a:t>
            </a:r>
            <a:r>
              <a:rPr lang="de-DE" sz="2000" b="1" dirty="0"/>
              <a:t>(2001)</a:t>
            </a:r>
          </a:p>
        </p:txBody>
      </p:sp>
      <p:pic>
        <p:nvPicPr>
          <p:cNvPr id="2" name="Audio 1">
            <a:hlinkClick r:id="" action="ppaction://media"/>
            <a:extLst>
              <a:ext uri="{FF2B5EF4-FFF2-40B4-BE49-F238E27FC236}">
                <a16:creationId xmlns:a16="http://schemas.microsoft.com/office/drawing/2014/main" id="{E335A553-F75D-4C77-A3AC-6D59A312AD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6933333"/>
      </p:ext>
    </p:extLst>
  </p:cSld>
  <p:clrMapOvr>
    <a:masterClrMapping/>
  </p:clrMapOvr>
  <mc:AlternateContent xmlns:mc="http://schemas.openxmlformats.org/markup-compatibility/2006" xmlns:p14="http://schemas.microsoft.com/office/powerpoint/2010/main">
    <mc:Choice Requires="p14">
      <p:transition spd="slow" p14:dur="2000" advTm="263099"/>
    </mc:Choice>
    <mc:Fallback xmlns="">
      <p:transition spd="slow" advTm="263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383780" y="555757"/>
            <a:ext cx="9826388" cy="3477875"/>
          </a:xfrm>
          <a:prstGeom prst="rect">
            <a:avLst/>
          </a:prstGeom>
          <a:noFill/>
        </p:spPr>
        <p:txBody>
          <a:bodyPr wrap="square" rtlCol="0">
            <a:spAutoFit/>
          </a:bodyPr>
          <a:lstStyle/>
          <a:p>
            <a:pPr algn="ctr"/>
            <a:r>
              <a:rPr lang="de-DE" sz="2800" b="1" dirty="0">
                <a:solidFill>
                  <a:schemeClr val="tx2"/>
                </a:solidFill>
              </a:rPr>
              <a:t>Aspekte der Antikenrezeption in </a:t>
            </a:r>
            <a:r>
              <a:rPr lang="de-DE" sz="2800" b="1" i="1" dirty="0" err="1">
                <a:solidFill>
                  <a:schemeClr val="tx2"/>
                </a:solidFill>
              </a:rPr>
              <a:t>Otherland</a:t>
            </a:r>
            <a:endParaRPr lang="de-DE" sz="2800" b="1" i="1" dirty="0">
              <a:solidFill>
                <a:schemeClr val="tx2"/>
              </a:solidFill>
            </a:endParaRPr>
          </a:p>
          <a:p>
            <a:pPr algn="ctr"/>
            <a:endParaRPr lang="de-DE" sz="2400" b="1" dirty="0">
              <a:solidFill>
                <a:srgbClr val="C00000"/>
              </a:solidFill>
            </a:endParaRPr>
          </a:p>
          <a:p>
            <a:pPr algn="ctr"/>
            <a:endParaRPr lang="de-DE" sz="2400" b="1" dirty="0">
              <a:solidFill>
                <a:srgbClr val="C00000"/>
              </a:solidFill>
            </a:endParaRPr>
          </a:p>
          <a:p>
            <a:pPr marL="457200" indent="-457200">
              <a:buAutoNum type="arabicPeriod"/>
            </a:pPr>
            <a:r>
              <a:rPr lang="de-DE" sz="2400" dirty="0"/>
              <a:t>Antike Szenarien als Vorbild einer virtuellen Welt im Netzwerk</a:t>
            </a:r>
          </a:p>
          <a:p>
            <a:pPr marL="457200" indent="-457200">
              <a:buAutoNum type="arabicPeriod"/>
            </a:pPr>
            <a:endParaRPr lang="de-DE" sz="2400" dirty="0"/>
          </a:p>
          <a:p>
            <a:pPr marL="457200" indent="-457200">
              <a:buAutoNum type="arabicPeriod"/>
            </a:pPr>
            <a:r>
              <a:rPr lang="de-DE" sz="2400" dirty="0"/>
              <a:t>Antike Figuren als Vorbild für Figuren in „</a:t>
            </a:r>
            <a:r>
              <a:rPr lang="de-DE" sz="2400" dirty="0" err="1"/>
              <a:t>Otherland</a:t>
            </a:r>
            <a:r>
              <a:rPr lang="de-DE" sz="2400" dirty="0"/>
              <a:t>“</a:t>
            </a:r>
          </a:p>
          <a:p>
            <a:pPr marL="457200" indent="-457200">
              <a:buAutoNum type="arabicPeriod"/>
            </a:pPr>
            <a:endParaRPr lang="de-DE" sz="2400" dirty="0"/>
          </a:p>
          <a:p>
            <a:pPr marL="457200" indent="-457200">
              <a:buAutoNum type="arabicPeriod"/>
            </a:pPr>
            <a:r>
              <a:rPr lang="de-DE" sz="2400" dirty="0"/>
              <a:t>Antikenrezeption und Vermittlung antiker Stoffe (bes. </a:t>
            </a:r>
            <a:r>
              <a:rPr lang="de-DE" sz="2400" i="1" dirty="0"/>
              <a:t>Ilias</a:t>
            </a:r>
            <a:r>
              <a:rPr lang="de-DE" sz="2400" dirty="0"/>
              <a:t> und </a:t>
            </a:r>
            <a:r>
              <a:rPr lang="de-DE" sz="2400" i="1" dirty="0"/>
              <a:t>Odyssee</a:t>
            </a:r>
            <a:r>
              <a:rPr lang="de-DE" sz="2400" dirty="0"/>
              <a:t>) werden im Roman thematisiert</a:t>
            </a:r>
          </a:p>
        </p:txBody>
      </p:sp>
      <p:pic>
        <p:nvPicPr>
          <p:cNvPr id="4" name="Audio 3">
            <a:hlinkClick r:id="" action="ppaction://media"/>
            <a:extLst>
              <a:ext uri="{FF2B5EF4-FFF2-40B4-BE49-F238E27FC236}">
                <a16:creationId xmlns:a16="http://schemas.microsoft.com/office/drawing/2014/main" id="{10E2A71B-E475-4278-9EF0-75C8D28F1A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40907878"/>
      </p:ext>
    </p:extLst>
  </p:cSld>
  <p:clrMapOvr>
    <a:masterClrMapping/>
  </p:clrMapOvr>
  <mc:AlternateContent xmlns:mc="http://schemas.openxmlformats.org/markup-compatibility/2006" xmlns:p14="http://schemas.microsoft.com/office/powerpoint/2010/main">
    <mc:Choice Requires="p14">
      <p:transition spd="slow" p14:dur="2000" advTm="36005"/>
    </mc:Choice>
    <mc:Fallback xmlns="">
      <p:transition spd="slow" advTm="36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3FDC3AE-A4FB-440D-B8DD-C18A89C88D0D}"/>
              </a:ext>
            </a:extLst>
          </p:cNvPr>
          <p:cNvSpPr txBox="1"/>
          <p:nvPr/>
        </p:nvSpPr>
        <p:spPr>
          <a:xfrm>
            <a:off x="1226916" y="879676"/>
            <a:ext cx="9502816" cy="2862322"/>
          </a:xfrm>
          <a:prstGeom prst="rect">
            <a:avLst/>
          </a:prstGeom>
          <a:noFill/>
        </p:spPr>
        <p:txBody>
          <a:bodyPr wrap="square" rtlCol="0">
            <a:spAutoFit/>
          </a:bodyPr>
          <a:lstStyle/>
          <a:p>
            <a:r>
              <a:rPr lang="de-DE" sz="2000" b="1" u="sng" dirty="0">
                <a:solidFill>
                  <a:schemeClr val="tx2"/>
                </a:solidFill>
              </a:rPr>
              <a:t>Antike Szenarien in </a:t>
            </a:r>
            <a:r>
              <a:rPr lang="de-DE" sz="2000" b="1" i="1" u="sng" dirty="0" err="1">
                <a:solidFill>
                  <a:schemeClr val="tx2"/>
                </a:solidFill>
              </a:rPr>
              <a:t>Otherland</a:t>
            </a:r>
            <a:endParaRPr lang="de-DE" sz="2000" b="1" i="1" u="sng" dirty="0">
              <a:solidFill>
                <a:schemeClr val="tx2"/>
              </a:solidFill>
            </a:endParaRPr>
          </a:p>
          <a:p>
            <a:endParaRPr lang="de-DE" sz="2000" b="1" i="1" dirty="0">
              <a:solidFill>
                <a:schemeClr val="tx2"/>
              </a:solidFill>
            </a:endParaRPr>
          </a:p>
          <a:p>
            <a:r>
              <a:rPr lang="de-DE" sz="2000" b="1" dirty="0">
                <a:solidFill>
                  <a:schemeClr val="tx2"/>
                </a:solidFill>
              </a:rPr>
              <a:t>Rom </a:t>
            </a:r>
          </a:p>
          <a:p>
            <a:endParaRPr lang="de-DE" sz="2000" b="1" dirty="0">
              <a:solidFill>
                <a:schemeClr val="tx2"/>
              </a:solidFill>
            </a:endParaRPr>
          </a:p>
          <a:p>
            <a:r>
              <a:rPr lang="de-DE" sz="2000" b="1" dirty="0">
                <a:solidFill>
                  <a:schemeClr val="tx2"/>
                </a:solidFill>
              </a:rPr>
              <a:t>Altägypten</a:t>
            </a:r>
          </a:p>
          <a:p>
            <a:endParaRPr lang="de-DE" sz="2000" b="1" dirty="0">
              <a:solidFill>
                <a:schemeClr val="tx2"/>
              </a:solidFill>
            </a:endParaRPr>
          </a:p>
          <a:p>
            <a:r>
              <a:rPr lang="de-DE" sz="2000" b="1" dirty="0">
                <a:solidFill>
                  <a:schemeClr val="tx2"/>
                </a:solidFill>
              </a:rPr>
              <a:t>Griechische Welt der Homerischen Epen</a:t>
            </a:r>
          </a:p>
          <a:p>
            <a:endParaRPr lang="de-DE" sz="2000" b="1" dirty="0">
              <a:solidFill>
                <a:schemeClr val="tx2"/>
              </a:solidFill>
            </a:endParaRPr>
          </a:p>
          <a:p>
            <a:endParaRPr lang="de-DE" sz="2000" b="1" dirty="0">
              <a:solidFill>
                <a:schemeClr val="tx2"/>
              </a:solidFill>
            </a:endParaRPr>
          </a:p>
        </p:txBody>
      </p:sp>
      <p:pic>
        <p:nvPicPr>
          <p:cNvPr id="4" name="Audio 3">
            <a:hlinkClick r:id="" action="ppaction://media"/>
            <a:extLst>
              <a:ext uri="{FF2B5EF4-FFF2-40B4-BE49-F238E27FC236}">
                <a16:creationId xmlns:a16="http://schemas.microsoft.com/office/drawing/2014/main" id="{00C23627-AFA5-4D1F-85CE-D40C98F051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73060461"/>
      </p:ext>
    </p:extLst>
  </p:cSld>
  <p:clrMapOvr>
    <a:masterClrMapping/>
  </p:clrMapOvr>
  <mc:AlternateContent xmlns:mc="http://schemas.openxmlformats.org/markup-compatibility/2006" xmlns:p14="http://schemas.microsoft.com/office/powerpoint/2010/main">
    <mc:Choice Requires="p14">
      <p:transition spd="slow" p14:dur="2000" advTm="255189"/>
    </mc:Choice>
    <mc:Fallback xmlns="">
      <p:transition spd="slow" advTm="255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12648" y="493776"/>
            <a:ext cx="10981944" cy="4801314"/>
          </a:xfrm>
          <a:prstGeom prst="rect">
            <a:avLst/>
          </a:prstGeom>
          <a:noFill/>
        </p:spPr>
        <p:txBody>
          <a:bodyPr wrap="square" rtlCol="0">
            <a:spAutoFit/>
          </a:bodyPr>
          <a:lstStyle/>
          <a:p>
            <a:pPr algn="ctr"/>
            <a:r>
              <a:rPr lang="de-DE" sz="2800" b="1" dirty="0">
                <a:solidFill>
                  <a:schemeClr val="tx2"/>
                </a:solidFill>
              </a:rPr>
              <a:t>Antike Figuren als Vorbild für Charaktere in </a:t>
            </a:r>
            <a:r>
              <a:rPr lang="de-DE" sz="2800" b="1" i="1" dirty="0">
                <a:solidFill>
                  <a:schemeClr val="tx2"/>
                </a:solidFill>
              </a:rPr>
              <a:t>Otherland</a:t>
            </a:r>
          </a:p>
          <a:p>
            <a:endParaRPr lang="de-DE" dirty="0"/>
          </a:p>
          <a:p>
            <a:endParaRPr lang="de-DE" dirty="0"/>
          </a:p>
          <a:p>
            <a:pPr algn="just"/>
            <a:r>
              <a:rPr lang="en-GB" sz="2400" b="1" i="1" dirty="0"/>
              <a:t>Mountain of Black Glass</a:t>
            </a:r>
            <a:r>
              <a:rPr lang="en-GB" sz="2400" b="1" dirty="0"/>
              <a:t>, 771 </a:t>
            </a:r>
          </a:p>
          <a:p>
            <a:pPr algn="just"/>
            <a:endParaRPr lang="en-GB" sz="2200" dirty="0"/>
          </a:p>
          <a:p>
            <a:pPr algn="just">
              <a:lnSpc>
                <a:spcPct val="150000"/>
              </a:lnSpc>
            </a:pPr>
            <a:r>
              <a:rPr lang="en-GB" sz="2200" dirty="0"/>
              <a:t>„You really are Odysseus,“ she said aloud at one point. He looked up, startled. “What do you mean?” „Just…“ She was embarrassed she had spoken the thought aloud. “Just what you’ve been through. Lost and trying to find your way home through strange lands, persecuted by the powers-that-be…” She waved her hand, encompassing not just the battlefield but the whole of the network. “It’s like you’ve become the character who’s the most like you.” </a:t>
            </a:r>
            <a:r>
              <a:rPr lang="de-DE" sz="2200" dirty="0"/>
              <a:t> </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4" name="Freihand 3">
                <a:extLst>
                  <a:ext uri="{FF2B5EF4-FFF2-40B4-BE49-F238E27FC236}">
                    <a16:creationId xmlns:a16="http://schemas.microsoft.com/office/drawing/2014/main" id="{0E9F9D58-5833-4372-9A2F-0FEB8CBFA6D3}"/>
                  </a:ext>
                </a:extLst>
              </p14:cNvPr>
              <p14:cNvContentPartPr/>
              <p14:nvPr>
                <p:extLst>
                  <p:ext uri="{42D2F446-02D8-4167-A562-619A0277C38B}">
                    <p15:isNarration xmlns:p15="http://schemas.microsoft.com/office/powerpoint/2012/main" val="1"/>
                  </p:ext>
                </p:extLst>
              </p14:nvPr>
            </p14:nvContentPartPr>
            <p14:xfrm>
              <a:off x="524520" y="2460960"/>
              <a:ext cx="10750320" cy="2662920"/>
            </p14:xfrm>
          </p:contentPart>
        </mc:Choice>
        <mc:Fallback xmlns="">
          <p:pic>
            <p:nvPicPr>
              <p:cNvPr id="4" name="Freihand 3">
                <a:extLst>
                  <a:ext uri="{FF2B5EF4-FFF2-40B4-BE49-F238E27FC236}">
                    <a16:creationId xmlns:a16="http://schemas.microsoft.com/office/drawing/2014/main" id="{0E9F9D58-5833-4372-9A2F-0FEB8CBFA6D3}"/>
                  </a:ext>
                </a:extLst>
              </p:cNvPr>
              <p:cNvPicPr>
                <a:picLocks noGrp="1" noRot="1" noChangeAspect="1" noMove="1" noResize="1" noEditPoints="1" noAdjustHandles="1" noChangeArrowheads="1" noChangeShapeType="1"/>
              </p:cNvPicPr>
              <p:nvPr/>
            </p:nvPicPr>
            <p:blipFill>
              <a:blip r:embed="rId5"/>
              <a:stretch>
                <a:fillRect/>
              </a:stretch>
            </p:blipFill>
            <p:spPr>
              <a:xfrm>
                <a:off x="508680" y="2397600"/>
                <a:ext cx="10781640" cy="2789640"/>
              </a:xfrm>
              <a:prstGeom prst="rect">
                <a:avLst/>
              </a:prstGeom>
            </p:spPr>
          </p:pic>
        </mc:Fallback>
      </mc:AlternateContent>
      <p:pic>
        <p:nvPicPr>
          <p:cNvPr id="5" name="Audio 4">
            <a:hlinkClick r:id="" action="ppaction://media"/>
            <a:extLst>
              <a:ext uri="{FF2B5EF4-FFF2-40B4-BE49-F238E27FC236}">
                <a16:creationId xmlns:a16="http://schemas.microsoft.com/office/drawing/2014/main" id="{51FCBF91-83A3-4927-B058-E0039BFFD4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69783147"/>
      </p:ext>
    </p:extLst>
  </p:cSld>
  <p:clrMapOvr>
    <a:masterClrMapping/>
  </p:clrMapOvr>
  <mc:AlternateContent xmlns:mc="http://schemas.openxmlformats.org/markup-compatibility/2006" xmlns:p14="http://schemas.microsoft.com/office/powerpoint/2010/main">
    <mc:Choice Requires="p14">
      <p:transition spd="slow" p14:dur="2000" advTm="122750"/>
    </mc:Choice>
    <mc:Fallback xmlns="">
      <p:transition spd="slow" advTm="122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E44D752-1913-4CBF-8C29-A04811D810B5}"/>
              </a:ext>
            </a:extLst>
          </p:cNvPr>
          <p:cNvSpPr txBox="1"/>
          <p:nvPr/>
        </p:nvSpPr>
        <p:spPr>
          <a:xfrm>
            <a:off x="1129553" y="1697143"/>
            <a:ext cx="8659906" cy="1323439"/>
          </a:xfrm>
          <a:prstGeom prst="rect">
            <a:avLst/>
          </a:prstGeom>
          <a:noFill/>
        </p:spPr>
        <p:txBody>
          <a:bodyPr wrap="square" rtlCol="0">
            <a:spAutoFit/>
          </a:bodyPr>
          <a:lstStyle/>
          <a:p>
            <a:r>
              <a:rPr lang="de-DE" sz="2000" b="1" i="1" dirty="0"/>
              <a:t>OL 2, 260:</a:t>
            </a:r>
          </a:p>
          <a:p>
            <a:endParaRPr lang="de-DE" sz="2000" dirty="0"/>
          </a:p>
          <a:p>
            <a:r>
              <a:rPr lang="de-DE" sz="2000" dirty="0"/>
              <a:t>„So I will </a:t>
            </a:r>
            <a:r>
              <a:rPr lang="de-DE" sz="2000" dirty="0" err="1"/>
              <a:t>be</a:t>
            </a:r>
            <a:r>
              <a:rPr lang="de-DE" sz="2000" dirty="0"/>
              <a:t> Martine </a:t>
            </a:r>
            <a:r>
              <a:rPr lang="de-DE" sz="2000" dirty="0" err="1"/>
              <a:t>Desroubine</a:t>
            </a:r>
            <a:r>
              <a:rPr lang="de-DE" sz="2000" dirty="0"/>
              <a:t>, </a:t>
            </a:r>
            <a:r>
              <a:rPr lang="de-DE" sz="2000" dirty="0" err="1"/>
              <a:t>the</a:t>
            </a:r>
            <a:r>
              <a:rPr lang="de-DE" sz="2000" dirty="0"/>
              <a:t> blind </a:t>
            </a:r>
            <a:r>
              <a:rPr lang="de-DE" sz="2000" dirty="0" err="1"/>
              <a:t>witch</a:t>
            </a:r>
            <a:r>
              <a:rPr lang="de-DE" sz="2000" dirty="0"/>
              <a:t> </a:t>
            </a:r>
            <a:r>
              <a:rPr lang="de-DE" sz="2000" dirty="0" err="1"/>
              <a:t>of</a:t>
            </a:r>
            <a:r>
              <a:rPr lang="de-DE" sz="2000" dirty="0"/>
              <a:t> a </a:t>
            </a:r>
            <a:r>
              <a:rPr lang="de-DE" sz="2000" dirty="0" err="1"/>
              <a:t>new</a:t>
            </a:r>
            <a:r>
              <a:rPr lang="de-DE" sz="2000" dirty="0"/>
              <a:t> </a:t>
            </a:r>
            <a:r>
              <a:rPr lang="de-DE" sz="2000" dirty="0" err="1"/>
              <a:t>world</a:t>
            </a:r>
            <a:r>
              <a:rPr lang="de-DE" sz="2000" dirty="0"/>
              <a:t>, and I will </a:t>
            </a:r>
            <a:r>
              <a:rPr lang="de-DE" sz="2000" dirty="0" err="1"/>
              <a:t>write</a:t>
            </a:r>
            <a:r>
              <a:rPr lang="de-DE" sz="2000" dirty="0"/>
              <a:t> </a:t>
            </a:r>
            <a:r>
              <a:rPr lang="de-DE" sz="2000" dirty="0" err="1"/>
              <a:t>my</a:t>
            </a:r>
            <a:r>
              <a:rPr lang="de-DE" sz="2000" dirty="0"/>
              <a:t> </a:t>
            </a:r>
            <a:r>
              <a:rPr lang="de-DE" sz="2000" dirty="0" err="1"/>
              <a:t>name</a:t>
            </a:r>
            <a:r>
              <a:rPr lang="de-DE" sz="2000" dirty="0"/>
              <a:t> on </a:t>
            </a:r>
            <a:r>
              <a:rPr lang="de-DE" sz="2000" dirty="0" err="1"/>
              <a:t>air</a:t>
            </a:r>
            <a:r>
              <a:rPr lang="de-DE" sz="2000" dirty="0"/>
              <a:t>.“</a:t>
            </a:r>
          </a:p>
        </p:txBody>
      </p:sp>
      <p:pic>
        <p:nvPicPr>
          <p:cNvPr id="5" name="Audio 4">
            <a:hlinkClick r:id="" action="ppaction://media"/>
            <a:extLst>
              <a:ext uri="{FF2B5EF4-FFF2-40B4-BE49-F238E27FC236}">
                <a16:creationId xmlns:a16="http://schemas.microsoft.com/office/drawing/2014/main" id="{8EBF943B-1382-4E6A-A0DF-10D06E8F61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6007957"/>
      </p:ext>
    </p:extLst>
  </p:cSld>
  <p:clrMapOvr>
    <a:masterClrMapping/>
  </p:clrMapOvr>
  <mc:AlternateContent xmlns:mc="http://schemas.openxmlformats.org/markup-compatibility/2006" xmlns:p14="http://schemas.microsoft.com/office/powerpoint/2010/main">
    <mc:Choice Requires="p14">
      <p:transition spd="slow" p14:dur="2000" advTm="422514"/>
    </mc:Choice>
    <mc:Fallback xmlns="">
      <p:transition spd="slow" advTm="422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736979" y="232012"/>
            <a:ext cx="10549720" cy="5693866"/>
          </a:xfrm>
          <a:prstGeom prst="rect">
            <a:avLst/>
          </a:prstGeom>
          <a:noFill/>
        </p:spPr>
        <p:txBody>
          <a:bodyPr wrap="square" rtlCol="0">
            <a:spAutoFit/>
          </a:bodyPr>
          <a:lstStyle/>
          <a:p>
            <a:pPr algn="ctr"/>
            <a:r>
              <a:rPr lang="de-DE" sz="2200" b="1" dirty="0">
                <a:solidFill>
                  <a:schemeClr val="tx2"/>
                </a:solidFill>
              </a:rPr>
              <a:t>Unterschiedliche Wissensstände und Thematisierung von Vermittlungsinstanzen</a:t>
            </a:r>
          </a:p>
          <a:p>
            <a:pPr>
              <a:lnSpc>
                <a:spcPct val="150000"/>
              </a:lnSpc>
            </a:pPr>
            <a:endParaRPr lang="de-DE" sz="2000" dirty="0"/>
          </a:p>
          <a:p>
            <a:pPr>
              <a:lnSpc>
                <a:spcPct val="150000"/>
              </a:lnSpc>
            </a:pPr>
            <a:r>
              <a:rPr lang="de-DE" sz="2000" b="1" i="1" dirty="0"/>
              <a:t>Mountain </a:t>
            </a:r>
            <a:r>
              <a:rPr lang="de-DE" sz="2000" b="1" i="1" dirty="0" err="1"/>
              <a:t>of</a:t>
            </a:r>
            <a:r>
              <a:rPr lang="de-DE" sz="2000" b="1" i="1" dirty="0"/>
              <a:t> Black Glass, </a:t>
            </a:r>
            <a:r>
              <a:rPr lang="de-DE" sz="2000" b="1" dirty="0"/>
              <a:t>682 </a:t>
            </a:r>
          </a:p>
          <a:p>
            <a:pPr>
              <a:lnSpc>
                <a:spcPct val="150000"/>
              </a:lnSpc>
            </a:pPr>
            <a:r>
              <a:rPr lang="de-DE" sz="2000" dirty="0"/>
              <a:t>„</a:t>
            </a:r>
            <a:r>
              <a:rPr lang="de-DE" sz="2000" dirty="0" err="1"/>
              <a:t>If</a:t>
            </a:r>
            <a:r>
              <a:rPr lang="de-DE" sz="2000" dirty="0"/>
              <a:t> </a:t>
            </a:r>
            <a:r>
              <a:rPr lang="de-DE" sz="2000" dirty="0" err="1"/>
              <a:t>I’m</a:t>
            </a:r>
            <a:r>
              <a:rPr lang="de-DE" sz="2000" dirty="0"/>
              <a:t> Achilles, </a:t>
            </a:r>
            <a:r>
              <a:rPr lang="de-DE" sz="2000" dirty="0" err="1"/>
              <a:t>there’s</a:t>
            </a:r>
            <a:r>
              <a:rPr lang="de-DE" sz="2000" dirty="0"/>
              <a:t> </a:t>
            </a:r>
            <a:r>
              <a:rPr lang="de-DE" sz="2000" dirty="0" err="1"/>
              <a:t>supposed</a:t>
            </a:r>
            <a:r>
              <a:rPr lang="de-DE" sz="2000" dirty="0"/>
              <a:t> </a:t>
            </a:r>
            <a:r>
              <a:rPr lang="de-DE" sz="2000" dirty="0" err="1"/>
              <a:t>to</a:t>
            </a:r>
            <a:r>
              <a:rPr lang="de-DE" sz="2000" dirty="0"/>
              <a:t> </a:t>
            </a:r>
            <a:r>
              <a:rPr lang="de-DE" sz="2000" dirty="0" err="1"/>
              <a:t>be</a:t>
            </a:r>
            <a:r>
              <a:rPr lang="de-DE" sz="2000" dirty="0"/>
              <a:t> </a:t>
            </a:r>
            <a:r>
              <a:rPr lang="de-DE" sz="2000" dirty="0" err="1"/>
              <a:t>something</a:t>
            </a:r>
            <a:r>
              <a:rPr lang="de-DE" sz="2000" dirty="0"/>
              <a:t> </a:t>
            </a:r>
            <a:r>
              <a:rPr lang="de-DE" sz="2000" dirty="0" err="1"/>
              <a:t>wrong</a:t>
            </a:r>
            <a:r>
              <a:rPr lang="de-DE" sz="2000" dirty="0"/>
              <a:t> </a:t>
            </a:r>
            <a:r>
              <a:rPr lang="de-DE" sz="2000" dirty="0" err="1"/>
              <a:t>with</a:t>
            </a:r>
            <a:r>
              <a:rPr lang="de-DE" sz="2000" dirty="0"/>
              <a:t> </a:t>
            </a:r>
            <a:r>
              <a:rPr lang="de-DE" sz="2000" dirty="0" err="1"/>
              <a:t>my</a:t>
            </a:r>
            <a:r>
              <a:rPr lang="de-DE" sz="2000" dirty="0"/>
              <a:t> </a:t>
            </a:r>
            <a:r>
              <a:rPr lang="de-DE" sz="2000" dirty="0" err="1"/>
              <a:t>heel</a:t>
            </a:r>
            <a:r>
              <a:rPr lang="de-DE" sz="2000" dirty="0"/>
              <a:t>. </a:t>
            </a:r>
            <a:r>
              <a:rPr lang="de-DE" sz="2000" dirty="0" err="1"/>
              <a:t>Haven’t</a:t>
            </a:r>
            <a:r>
              <a:rPr lang="de-DE" sz="2000" dirty="0"/>
              <a:t> </a:t>
            </a:r>
            <a:r>
              <a:rPr lang="de-DE" sz="2000" dirty="0" err="1"/>
              <a:t>you</a:t>
            </a:r>
            <a:r>
              <a:rPr lang="de-DE" sz="2000" dirty="0"/>
              <a:t> </a:t>
            </a:r>
            <a:r>
              <a:rPr lang="de-DE" sz="2000" dirty="0" err="1"/>
              <a:t>ever</a:t>
            </a:r>
            <a:r>
              <a:rPr lang="de-DE" sz="2000" dirty="0"/>
              <a:t> </a:t>
            </a:r>
            <a:r>
              <a:rPr lang="de-DE" sz="2000" dirty="0" err="1"/>
              <a:t>heard</a:t>
            </a:r>
            <a:r>
              <a:rPr lang="de-DE" sz="2000" dirty="0"/>
              <a:t> </a:t>
            </a:r>
            <a:r>
              <a:rPr lang="de-DE" sz="2000" dirty="0" err="1"/>
              <a:t>that</a:t>
            </a:r>
            <a:r>
              <a:rPr lang="de-DE" sz="2000" dirty="0"/>
              <a:t> </a:t>
            </a:r>
            <a:r>
              <a:rPr lang="de-DE" sz="2000" dirty="0" err="1"/>
              <a:t>expression</a:t>
            </a:r>
            <a:r>
              <a:rPr lang="de-DE" sz="2000" dirty="0"/>
              <a:t>?“). </a:t>
            </a:r>
          </a:p>
          <a:p>
            <a:pPr>
              <a:lnSpc>
                <a:spcPct val="150000"/>
              </a:lnSpc>
            </a:pPr>
            <a:endParaRPr lang="de-DE" sz="2000" dirty="0"/>
          </a:p>
          <a:p>
            <a:pPr>
              <a:lnSpc>
                <a:spcPct val="150000"/>
              </a:lnSpc>
            </a:pPr>
            <a:r>
              <a:rPr lang="de-DE" sz="2000" b="1" i="1" dirty="0"/>
              <a:t>Mountain </a:t>
            </a:r>
            <a:r>
              <a:rPr lang="de-DE" sz="2000" b="1" i="1" dirty="0" err="1"/>
              <a:t>of</a:t>
            </a:r>
            <a:r>
              <a:rPr lang="de-DE" sz="2000" b="1" i="1" dirty="0"/>
              <a:t> Black Glass, </a:t>
            </a:r>
            <a:r>
              <a:rPr lang="de-DE" sz="2000" b="1" dirty="0"/>
              <a:t>695</a:t>
            </a:r>
            <a:endParaRPr lang="de-DE" sz="2000" dirty="0"/>
          </a:p>
          <a:p>
            <a:pPr>
              <a:lnSpc>
                <a:spcPct val="150000"/>
              </a:lnSpc>
            </a:pPr>
            <a:r>
              <a:rPr lang="en-GB" sz="2000" dirty="0"/>
              <a:t>„Yeah, and who the hell is Patroclus, anyway?“, Fredericks asked. “We know Achilles is the guy with the bad heel, but we’ve never heard of this Patroclus guy.” Orlando thought Jonas looked a little worried by the question, but was trying to hide it. </a:t>
            </a:r>
            <a:r>
              <a:rPr lang="de-DE" sz="2000" dirty="0"/>
              <a:t>“</a:t>
            </a:r>
            <a:r>
              <a:rPr lang="de-DE" sz="2000" dirty="0" err="1"/>
              <a:t>I’ll</a:t>
            </a:r>
            <a:r>
              <a:rPr lang="de-DE" sz="2000" dirty="0"/>
              <a:t> </a:t>
            </a:r>
            <a:r>
              <a:rPr lang="de-DE" sz="2000" dirty="0" err="1"/>
              <a:t>tell</a:t>
            </a:r>
            <a:r>
              <a:rPr lang="de-DE" sz="2000" dirty="0"/>
              <a:t> </a:t>
            </a:r>
            <a:r>
              <a:rPr lang="de-DE" sz="2000" dirty="0" err="1"/>
              <a:t>you</a:t>
            </a:r>
            <a:r>
              <a:rPr lang="de-DE" sz="2000" dirty="0"/>
              <a:t> </a:t>
            </a:r>
            <a:r>
              <a:rPr lang="de-DE" sz="2000" dirty="0" err="1"/>
              <a:t>about</a:t>
            </a:r>
            <a:r>
              <a:rPr lang="de-DE" sz="2000" dirty="0"/>
              <a:t> </a:t>
            </a:r>
            <a:r>
              <a:rPr lang="de-DE" sz="2000" dirty="0" err="1"/>
              <a:t>that</a:t>
            </a:r>
            <a:r>
              <a:rPr lang="de-DE" sz="2000" dirty="0"/>
              <a:t> </a:t>
            </a:r>
            <a:r>
              <a:rPr lang="de-DE" sz="2000" dirty="0" err="1"/>
              <a:t>later</a:t>
            </a:r>
            <a:r>
              <a:rPr lang="de-DE" sz="2000" dirty="0"/>
              <a:t>.” </a:t>
            </a:r>
          </a:p>
          <a:p>
            <a:pPr>
              <a:lnSpc>
                <a:spcPct val="150000"/>
              </a:lnSpc>
            </a:pPr>
            <a:endParaRPr lang="de-DE" sz="2000" b="1" dirty="0">
              <a:solidFill>
                <a:srgbClr val="C00000"/>
              </a:solidFill>
            </a:endParaRPr>
          </a:p>
          <a:p>
            <a:endParaRPr lang="de-DE" sz="2000" b="1" dirty="0">
              <a:solidFill>
                <a:srgbClr val="C00000"/>
              </a:solidFill>
            </a:endParaRPr>
          </a:p>
        </p:txBody>
      </p:sp>
      <p:pic>
        <p:nvPicPr>
          <p:cNvPr id="4" name="Audio 3">
            <a:hlinkClick r:id="" action="ppaction://media"/>
            <a:extLst>
              <a:ext uri="{FF2B5EF4-FFF2-40B4-BE49-F238E27FC236}">
                <a16:creationId xmlns:a16="http://schemas.microsoft.com/office/drawing/2014/main" id="{3A49E95C-7D1A-4E46-A72B-9DD9D36551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9646620"/>
      </p:ext>
    </p:extLst>
  </p:cSld>
  <p:clrMapOvr>
    <a:masterClrMapping/>
  </p:clrMapOvr>
  <mc:AlternateContent xmlns:mc="http://schemas.openxmlformats.org/markup-compatibility/2006" xmlns:p14="http://schemas.microsoft.com/office/powerpoint/2010/main">
    <mc:Choice Requires="p14">
      <p:transition spd="slow" p14:dur="2000" advTm="105621"/>
    </mc:Choice>
    <mc:Fallback xmlns="">
      <p:transition spd="slow" advTm="10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484763F-38EE-43A2-BCC3-51605D10B142}"/>
              </a:ext>
            </a:extLst>
          </p:cNvPr>
          <p:cNvSpPr txBox="1"/>
          <p:nvPr/>
        </p:nvSpPr>
        <p:spPr>
          <a:xfrm>
            <a:off x="684835" y="914400"/>
            <a:ext cx="10822329" cy="4401205"/>
          </a:xfrm>
          <a:prstGeom prst="rect">
            <a:avLst/>
          </a:prstGeom>
          <a:noFill/>
        </p:spPr>
        <p:txBody>
          <a:bodyPr wrap="square" rtlCol="0">
            <a:spAutoFit/>
          </a:bodyPr>
          <a:lstStyle/>
          <a:p>
            <a:pPr algn="just"/>
            <a:r>
              <a:rPr lang="de-DE" sz="2000" dirty="0"/>
              <a:t>Sam was </a:t>
            </a:r>
            <a:r>
              <a:rPr lang="de-DE" sz="2000" dirty="0" err="1"/>
              <a:t>frightened</a:t>
            </a:r>
            <a:r>
              <a:rPr lang="de-DE" sz="2000" dirty="0"/>
              <a:t>. </a:t>
            </a:r>
            <a:r>
              <a:rPr lang="en-US" sz="2000" dirty="0"/>
              <a:t>She didn’t know what was going to happen next, but she had little doubt that the next morning would see the Trojans coming over the wall, because the Greek’s greatest warrior, Achilles, was currently the sim of a dying teenager. […] She stared now at the polished armor on its stand. In the red light of the coals, it seemed made of rubies, or lacquered in blood. There was a character in </a:t>
            </a:r>
            <a:r>
              <a:rPr lang="en-US" sz="2000" i="1" dirty="0"/>
              <a:t>The Lord of the Rings</a:t>
            </a:r>
            <a:r>
              <a:rPr lang="en-US" sz="2000" dirty="0"/>
              <a:t> with her name. He had been the companion of the main hero, and when the hero had been sick, almost dying, it had been that Sam who took up the burden and went forward. It had been Sam’s time, Orlando never tired of saying. Time to be a hero. […] She had thought he meant make-believe heroes, like his own </a:t>
            </a:r>
            <a:r>
              <a:rPr lang="en-US" sz="2000" dirty="0" err="1"/>
              <a:t>Thargor</a:t>
            </a:r>
            <a:r>
              <a:rPr lang="en-US" sz="2000" dirty="0"/>
              <a:t>, Scourge of the Middle Country, but she believed now he had really been talking about himself, about just getting out of bed to make it through each day. She was also beginning to suspect that way back then he had been speaking to a version of herself that hadn’t arrived yet – talking to the Sam Fredericks who was sitting here tonight, huddled on a cold dirt floor in a camp on the Trojan plain, while Orlando tossed in shallow, unsatisfying sleep. </a:t>
            </a:r>
            <a:r>
              <a:rPr lang="de-DE" sz="2000" dirty="0"/>
              <a:t>And </a:t>
            </a:r>
            <a:r>
              <a:rPr lang="de-DE" sz="2000" dirty="0" err="1"/>
              <a:t>now</a:t>
            </a:r>
            <a:r>
              <a:rPr lang="de-DE" sz="2000" dirty="0"/>
              <a:t> </a:t>
            </a:r>
            <a:r>
              <a:rPr lang="de-DE" sz="2000" dirty="0" err="1"/>
              <a:t>she</a:t>
            </a:r>
            <a:r>
              <a:rPr lang="de-DE" sz="2000" dirty="0"/>
              <a:t> </a:t>
            </a:r>
            <a:r>
              <a:rPr lang="de-DE" sz="2000" dirty="0" err="1"/>
              <a:t>finally</a:t>
            </a:r>
            <a:r>
              <a:rPr lang="de-DE" sz="2000" dirty="0"/>
              <a:t> </a:t>
            </a:r>
            <a:r>
              <a:rPr lang="de-DE" sz="2000" dirty="0" err="1"/>
              <a:t>understood</a:t>
            </a:r>
            <a:r>
              <a:rPr lang="de-DE" sz="2000" dirty="0"/>
              <a:t>. </a:t>
            </a:r>
            <a:r>
              <a:rPr lang="de-DE" sz="2000" dirty="0" err="1"/>
              <a:t>It</a:t>
            </a:r>
            <a:r>
              <a:rPr lang="de-DE" sz="2000" dirty="0"/>
              <a:t> was </a:t>
            </a:r>
            <a:r>
              <a:rPr lang="de-DE" sz="2000" dirty="0" err="1"/>
              <a:t>Sam’s</a:t>
            </a:r>
            <a:r>
              <a:rPr lang="de-DE" sz="2000" dirty="0"/>
              <a:t> time </a:t>
            </a:r>
            <a:r>
              <a:rPr lang="de-DE" sz="2000" dirty="0" err="1"/>
              <a:t>to</a:t>
            </a:r>
            <a:r>
              <a:rPr lang="de-DE" sz="2000" dirty="0"/>
              <a:t> </a:t>
            </a:r>
            <a:r>
              <a:rPr lang="de-DE" sz="2000" dirty="0" err="1"/>
              <a:t>be</a:t>
            </a:r>
            <a:r>
              <a:rPr lang="de-DE" sz="2000" dirty="0"/>
              <a:t> </a:t>
            </a:r>
            <a:r>
              <a:rPr lang="de-DE" sz="2000" dirty="0" err="1"/>
              <a:t>hero</a:t>
            </a:r>
            <a:r>
              <a:rPr lang="de-DE" sz="2000" dirty="0"/>
              <a:t>.” </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5" name="Freihand 4">
                <a:extLst>
                  <a:ext uri="{FF2B5EF4-FFF2-40B4-BE49-F238E27FC236}">
                    <a16:creationId xmlns:a16="http://schemas.microsoft.com/office/drawing/2014/main" id="{4BE59E95-F25B-429A-BB55-0F234B744487}"/>
                  </a:ext>
                </a:extLst>
              </p14:cNvPr>
              <p14:cNvContentPartPr/>
              <p14:nvPr>
                <p:extLst>
                  <p:ext uri="{42D2F446-02D8-4167-A562-619A0277C38B}">
                    <p15:isNarration xmlns:p15="http://schemas.microsoft.com/office/powerpoint/2012/main" val="1"/>
                  </p:ext>
                </p:extLst>
              </p14:nvPr>
            </p14:nvContentPartPr>
            <p14:xfrm>
              <a:off x="806760" y="2148120"/>
              <a:ext cx="10629360" cy="3651480"/>
            </p14:xfrm>
          </p:contentPart>
        </mc:Choice>
        <mc:Fallback xmlns="">
          <p:pic>
            <p:nvPicPr>
              <p:cNvPr id="5" name="Freihand 4">
                <a:extLst>
                  <a:ext uri="{FF2B5EF4-FFF2-40B4-BE49-F238E27FC236}">
                    <a16:creationId xmlns:a16="http://schemas.microsoft.com/office/drawing/2014/main" id="{4BE59E95-F25B-429A-BB55-0F234B744487}"/>
                  </a:ext>
                </a:extLst>
              </p:cNvPr>
              <p:cNvPicPr>
                <a:picLocks noGrp="1" noRot="1" noChangeAspect="1" noMove="1" noResize="1" noEditPoints="1" noAdjustHandles="1" noChangeArrowheads="1" noChangeShapeType="1"/>
              </p:cNvPicPr>
              <p:nvPr/>
            </p:nvPicPr>
            <p:blipFill>
              <a:blip r:embed="rId5"/>
              <a:stretch>
                <a:fillRect/>
              </a:stretch>
            </p:blipFill>
            <p:spPr>
              <a:xfrm>
                <a:off x="790920" y="2084760"/>
                <a:ext cx="10660680" cy="3778200"/>
              </a:xfrm>
              <a:prstGeom prst="rect">
                <a:avLst/>
              </a:prstGeom>
            </p:spPr>
          </p:pic>
        </mc:Fallback>
      </mc:AlternateContent>
      <p:pic>
        <p:nvPicPr>
          <p:cNvPr id="6" name="Audio 5">
            <a:hlinkClick r:id="" action="ppaction://media"/>
            <a:extLst>
              <a:ext uri="{FF2B5EF4-FFF2-40B4-BE49-F238E27FC236}">
                <a16:creationId xmlns:a16="http://schemas.microsoft.com/office/drawing/2014/main" id="{E9DCD92E-2E2F-45A4-8417-5786A6D50E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68752094"/>
      </p:ext>
    </p:extLst>
  </p:cSld>
  <p:clrMapOvr>
    <a:masterClrMapping/>
  </p:clrMapOvr>
  <mc:AlternateContent xmlns:mc="http://schemas.openxmlformats.org/markup-compatibility/2006" xmlns:p14="http://schemas.microsoft.com/office/powerpoint/2010/main">
    <mc:Choice Requires="p14">
      <p:transition spd="slow" p14:dur="2000" advTm="141071"/>
    </mc:Choice>
    <mc:Fallback xmlns="">
      <p:transition spd="slow" advTm="14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736979" y="232012"/>
            <a:ext cx="10549720" cy="5539978"/>
          </a:xfrm>
          <a:prstGeom prst="rect">
            <a:avLst/>
          </a:prstGeom>
          <a:noFill/>
        </p:spPr>
        <p:txBody>
          <a:bodyPr wrap="square" rtlCol="0">
            <a:spAutoFit/>
          </a:bodyPr>
          <a:lstStyle/>
          <a:p>
            <a:pPr algn="ctr"/>
            <a:r>
              <a:rPr lang="de-DE" sz="2200" b="1" dirty="0">
                <a:solidFill>
                  <a:schemeClr val="tx2"/>
                </a:solidFill>
              </a:rPr>
              <a:t>Unterschiedliche Wissensstände und Thematisierung von Vermittlungsinstanzen</a:t>
            </a:r>
            <a:endParaRPr lang="de-DE" sz="2000" dirty="0">
              <a:solidFill>
                <a:schemeClr val="tx2"/>
              </a:solidFill>
            </a:endParaRPr>
          </a:p>
          <a:p>
            <a:pPr>
              <a:lnSpc>
                <a:spcPct val="150000"/>
              </a:lnSpc>
            </a:pPr>
            <a:r>
              <a:rPr lang="de-DE" sz="2000" b="1" i="1" dirty="0"/>
              <a:t>Mountain </a:t>
            </a:r>
            <a:r>
              <a:rPr lang="de-DE" sz="2000" b="1" i="1" dirty="0" err="1"/>
              <a:t>of</a:t>
            </a:r>
            <a:r>
              <a:rPr lang="de-DE" sz="2000" b="1" i="1" dirty="0"/>
              <a:t> Black Glass, </a:t>
            </a:r>
            <a:r>
              <a:rPr lang="de-DE" sz="2000" b="1" dirty="0"/>
              <a:t>333</a:t>
            </a:r>
            <a:endParaRPr lang="de-DE" sz="2000" dirty="0"/>
          </a:p>
          <a:p>
            <a:pPr>
              <a:lnSpc>
                <a:spcPct val="150000"/>
              </a:lnSpc>
            </a:pPr>
            <a:r>
              <a:rPr lang="de-DE" sz="2000" dirty="0"/>
              <a:t>„In </a:t>
            </a:r>
            <a:r>
              <a:rPr lang="de-DE" sz="2000" dirty="0" err="1"/>
              <a:t>the</a:t>
            </a:r>
            <a:r>
              <a:rPr lang="de-DE" sz="2000" dirty="0"/>
              <a:t> end, he </a:t>
            </a:r>
            <a:r>
              <a:rPr lang="de-DE" sz="2000" dirty="0" err="1"/>
              <a:t>could</a:t>
            </a:r>
            <a:r>
              <a:rPr lang="de-DE" sz="2000" dirty="0"/>
              <a:t> </a:t>
            </a:r>
            <a:r>
              <a:rPr lang="de-DE" sz="2000" dirty="0" err="1"/>
              <a:t>think</a:t>
            </a:r>
            <a:r>
              <a:rPr lang="de-DE" sz="2000" dirty="0"/>
              <a:t> </a:t>
            </a:r>
            <a:r>
              <a:rPr lang="de-DE" sz="2000" dirty="0" err="1"/>
              <a:t>of</a:t>
            </a:r>
            <a:r>
              <a:rPr lang="de-DE" sz="2000" dirty="0"/>
              <a:t> </a:t>
            </a:r>
            <a:r>
              <a:rPr lang="de-DE" sz="2000" dirty="0" err="1"/>
              <a:t>no</a:t>
            </a:r>
            <a:r>
              <a:rPr lang="de-DE" sz="2000" dirty="0"/>
              <a:t> </a:t>
            </a:r>
            <a:r>
              <a:rPr lang="de-DE" sz="2000" dirty="0" err="1"/>
              <a:t>better</a:t>
            </a:r>
            <a:r>
              <a:rPr lang="de-DE" sz="2000" dirty="0"/>
              <a:t> </a:t>
            </a:r>
            <a:r>
              <a:rPr lang="de-DE" sz="2000" dirty="0" err="1"/>
              <a:t>idea</a:t>
            </a:r>
            <a:r>
              <a:rPr lang="de-DE" sz="2000" dirty="0"/>
              <a:t> </a:t>
            </a:r>
            <a:r>
              <a:rPr lang="de-DE" sz="2000" dirty="0" err="1"/>
              <a:t>than</a:t>
            </a:r>
            <a:r>
              <a:rPr lang="de-DE" sz="2000" dirty="0"/>
              <a:t> </a:t>
            </a:r>
            <a:r>
              <a:rPr lang="de-DE" sz="2000" dirty="0" err="1"/>
              <a:t>to</a:t>
            </a:r>
            <a:r>
              <a:rPr lang="de-DE" sz="2000" dirty="0"/>
              <a:t> </a:t>
            </a:r>
            <a:r>
              <a:rPr lang="de-DE" sz="2000" dirty="0" err="1"/>
              <a:t>adapt</a:t>
            </a:r>
            <a:r>
              <a:rPr lang="de-DE" sz="2000" dirty="0"/>
              <a:t> Odysseus‘ original </a:t>
            </a:r>
            <a:r>
              <a:rPr lang="de-DE" sz="2000" dirty="0" err="1"/>
              <a:t>scheme</a:t>
            </a:r>
            <a:r>
              <a:rPr lang="de-DE" sz="2000" dirty="0"/>
              <a:t> </a:t>
            </a:r>
            <a:r>
              <a:rPr lang="de-DE" sz="2000" dirty="0" err="1"/>
              <a:t>to</a:t>
            </a:r>
            <a:r>
              <a:rPr lang="de-DE" sz="2000" dirty="0"/>
              <a:t> </a:t>
            </a:r>
            <a:r>
              <a:rPr lang="de-DE" sz="2000" dirty="0" err="1"/>
              <a:t>their</a:t>
            </a:r>
            <a:r>
              <a:rPr lang="de-DE" sz="2000" dirty="0"/>
              <a:t> </a:t>
            </a:r>
            <a:r>
              <a:rPr lang="de-DE" sz="2000" dirty="0" err="1"/>
              <a:t>own</a:t>
            </a:r>
            <a:r>
              <a:rPr lang="de-DE" sz="2000" dirty="0"/>
              <a:t> </a:t>
            </a:r>
            <a:r>
              <a:rPr lang="de-DE" sz="2000" dirty="0" err="1"/>
              <a:t>slightly</a:t>
            </a:r>
            <a:r>
              <a:rPr lang="de-DE" sz="2000" dirty="0"/>
              <a:t> different </a:t>
            </a:r>
            <a:r>
              <a:rPr lang="de-DE" sz="2000" dirty="0" err="1"/>
              <a:t>situation</a:t>
            </a:r>
            <a:r>
              <a:rPr lang="de-DE" sz="2000" dirty="0"/>
              <a:t>.“ […] </a:t>
            </a:r>
            <a:r>
              <a:rPr lang="en-US" sz="2000" dirty="0"/>
              <a:t>„An honors degree in Humanities might be a useful thing as far as recognizing various mythological monsters, but it was not all that helpful when facing them in the flesh.“ </a:t>
            </a:r>
            <a:endParaRPr lang="de-DE" sz="2000" dirty="0">
              <a:solidFill>
                <a:srgbClr val="C00000"/>
              </a:solidFill>
            </a:endParaRPr>
          </a:p>
          <a:p>
            <a:endParaRPr lang="de-DE" sz="2000" b="1" dirty="0">
              <a:solidFill>
                <a:srgbClr val="C00000"/>
              </a:solidFill>
            </a:endParaRPr>
          </a:p>
          <a:p>
            <a:r>
              <a:rPr lang="de-DE" sz="2000" b="1" i="1" dirty="0"/>
              <a:t>Mountain </a:t>
            </a:r>
            <a:r>
              <a:rPr lang="de-DE" sz="2000" b="1" i="1" dirty="0" err="1"/>
              <a:t>of</a:t>
            </a:r>
            <a:r>
              <a:rPr lang="de-DE" sz="2000" b="1" i="1" dirty="0"/>
              <a:t> Black Glass, </a:t>
            </a:r>
            <a:r>
              <a:rPr lang="de-DE" sz="2000" b="1" dirty="0"/>
              <a:t>631</a:t>
            </a:r>
          </a:p>
          <a:p>
            <a:pPr>
              <a:lnSpc>
                <a:spcPct val="150000"/>
              </a:lnSpc>
            </a:pPr>
            <a:r>
              <a:rPr lang="en-US" sz="2000" dirty="0"/>
              <a:t>„Paul could not help smiling inwardly as great Agamemnon and the others talked, laying out all the important points. Whoever had programmed this had taken into account that even the few folk who actually read Homer, like Paul himself, would have done so a long time before, and perhaps without the most careful attention.”</a:t>
            </a:r>
            <a:endParaRPr lang="de-DE" sz="2000" b="1" dirty="0">
              <a:solidFill>
                <a:srgbClr val="C00000"/>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4" name="Freihand 3">
                <a:extLst>
                  <a:ext uri="{FF2B5EF4-FFF2-40B4-BE49-F238E27FC236}">
                    <a16:creationId xmlns:a16="http://schemas.microsoft.com/office/drawing/2014/main" id="{A531DD76-E9FA-463F-8672-051B0220BF16}"/>
                  </a:ext>
                </a:extLst>
              </p14:cNvPr>
              <p14:cNvContentPartPr/>
              <p14:nvPr>
                <p:extLst>
                  <p:ext uri="{42D2F446-02D8-4167-A562-619A0277C38B}">
                    <p15:isNarration xmlns:p15="http://schemas.microsoft.com/office/powerpoint/2012/main" val="1"/>
                  </p:ext>
                </p:extLst>
              </p14:nvPr>
            </p14:nvContentPartPr>
            <p14:xfrm>
              <a:off x="413640" y="2269440"/>
              <a:ext cx="10689840" cy="3368880"/>
            </p14:xfrm>
          </p:contentPart>
        </mc:Choice>
        <mc:Fallback xmlns="">
          <p:pic>
            <p:nvPicPr>
              <p:cNvPr id="4" name="Freihand 3">
                <a:extLst>
                  <a:ext uri="{FF2B5EF4-FFF2-40B4-BE49-F238E27FC236}">
                    <a16:creationId xmlns:a16="http://schemas.microsoft.com/office/drawing/2014/main" id="{A531DD76-E9FA-463F-8672-051B0220BF16}"/>
                  </a:ext>
                </a:extLst>
              </p:cNvPr>
              <p:cNvPicPr>
                <a:picLocks noGrp="1" noRot="1" noChangeAspect="1" noMove="1" noResize="1" noEditPoints="1" noAdjustHandles="1" noChangeArrowheads="1" noChangeShapeType="1"/>
              </p:cNvPicPr>
              <p:nvPr/>
            </p:nvPicPr>
            <p:blipFill>
              <a:blip r:embed="rId5"/>
              <a:stretch>
                <a:fillRect/>
              </a:stretch>
            </p:blipFill>
            <p:spPr>
              <a:xfrm>
                <a:off x="397800" y="2206080"/>
                <a:ext cx="10721160" cy="3495600"/>
              </a:xfrm>
              <a:prstGeom prst="rect">
                <a:avLst/>
              </a:prstGeom>
            </p:spPr>
          </p:pic>
        </mc:Fallback>
      </mc:AlternateContent>
      <p:pic>
        <p:nvPicPr>
          <p:cNvPr id="5" name="Audio 4">
            <a:hlinkClick r:id="" action="ppaction://media"/>
            <a:extLst>
              <a:ext uri="{FF2B5EF4-FFF2-40B4-BE49-F238E27FC236}">
                <a16:creationId xmlns:a16="http://schemas.microsoft.com/office/drawing/2014/main" id="{72A92F48-EE6B-4E27-821B-FB32906128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45316205"/>
      </p:ext>
    </p:extLst>
  </p:cSld>
  <p:clrMapOvr>
    <a:masterClrMapping/>
  </p:clrMapOvr>
  <mc:AlternateContent xmlns:mc="http://schemas.openxmlformats.org/markup-compatibility/2006" xmlns:p14="http://schemas.microsoft.com/office/powerpoint/2010/main">
    <mc:Choice Requires="p14">
      <p:transition spd="slow" p14:dur="2000" advTm="235563"/>
    </mc:Choice>
    <mc:Fallback xmlns="">
      <p:transition spd="slow" advTm="235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Design1">
  <a:themeElements>
    <a:clrScheme name="RUB">
      <a:dk1>
        <a:sysClr val="windowText" lastClr="000000"/>
      </a:dk1>
      <a:lt1>
        <a:sysClr val="window" lastClr="FFFFFF"/>
      </a:lt1>
      <a:dk2>
        <a:srgbClr val="003560"/>
      </a:dk2>
      <a:lt2>
        <a:srgbClr val="8DAE10"/>
      </a:lt2>
      <a:accent1>
        <a:srgbClr val="FFCC00"/>
      </a:accent1>
      <a:accent2>
        <a:srgbClr val="EE7203"/>
      </a:accent2>
      <a:accent3>
        <a:srgbClr val="E6332A"/>
      </a:accent3>
      <a:accent4>
        <a:srgbClr val="B71E3F"/>
      </a:accent4>
      <a:accent5>
        <a:srgbClr val="9C5516"/>
      </a:accent5>
      <a:accent6>
        <a:srgbClr val="59211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esign1" id="{1181781D-A410-4D71-9BCD-66BEE47A6DBB}" vid="{51849D6D-311A-46CB-A93D-7AF2074FF7A7}"/>
    </a:ext>
  </a:extLst>
</a:theme>
</file>

<file path=docProps/app.xml><?xml version="1.0" encoding="utf-8"?>
<Properties xmlns="http://schemas.openxmlformats.org/officeDocument/2006/extended-properties" xmlns:vt="http://schemas.openxmlformats.org/officeDocument/2006/docPropsVTypes">
  <Template>Design1</Template>
  <TotalTime>0</TotalTime>
  <Words>1089</Words>
  <Application>Microsoft Office PowerPoint</Application>
  <PresentationFormat>Breitbild</PresentationFormat>
  <Paragraphs>92</Paragraphs>
  <Slides>12</Slides>
  <Notes>0</Notes>
  <HiddenSlides>0</HiddenSlides>
  <MMClips>12</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12</vt:i4>
      </vt:variant>
    </vt:vector>
  </HeadingPairs>
  <TitlesOfParts>
    <vt:vector size="15" baseType="lpstr">
      <vt:lpstr>Arial</vt:lpstr>
      <vt:lpstr>Wingdings</vt:lpstr>
      <vt:lpstr>Design1</vt:lpstr>
      <vt:lpstr>Antikenrezeption in Tad Williams‘ Otherland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Bibliographieren</dc:title>
  <dc:creator>Simon Lentzsch</dc:creator>
  <cp:lastModifiedBy>Michael Kleu</cp:lastModifiedBy>
  <cp:revision>97</cp:revision>
  <dcterms:created xsi:type="dcterms:W3CDTF">2014-04-08T19:36:02Z</dcterms:created>
  <dcterms:modified xsi:type="dcterms:W3CDTF">2020-06-13T19:10:46Z</dcterms:modified>
</cp:coreProperties>
</file>